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7"/>
  </p:notesMasterIdLst>
  <p:sldIdLst>
    <p:sldId id="1667" r:id="rId5"/>
    <p:sldId id="1680" r:id="rId6"/>
  </p:sldIdLst>
  <p:sldSz cx="9906000" cy="6858000" type="A4"/>
  <p:notesSz cx="6735763" cy="9866313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島 翔" initials="大島" lastIdx="2" clrIdx="0">
    <p:extLst>
      <p:ext uri="{19B8F6BF-5375-455C-9EA6-DF929625EA0E}">
        <p15:presenceInfo xmlns:p15="http://schemas.microsoft.com/office/powerpoint/2012/main" userId="S::oshima@jcoal.or.jp::c09f352a-ff6a-49dc-9749-06266e55a1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864"/>
    <a:srgbClr val="0000FF"/>
    <a:srgbClr val="FFCCFF"/>
    <a:srgbClr val="D9D9D9"/>
    <a:srgbClr val="FFFFFF"/>
    <a:srgbClr val="99FF99"/>
    <a:srgbClr val="BDD7EE"/>
    <a:srgbClr val="CCCCFF"/>
    <a:srgbClr val="CC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14" autoAdjust="0"/>
    <p:restoredTop sz="90566" autoAdjust="0"/>
  </p:normalViewPr>
  <p:slideViewPr>
    <p:cSldViewPr snapToGrid="0">
      <p:cViewPr varScale="1">
        <p:scale>
          <a:sx n="96" d="100"/>
          <a:sy n="96" d="100"/>
        </p:scale>
        <p:origin x="20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塩形 大輔" userId="d66a47da-51a6-4f6d-8a1d-ba3184a716ca" providerId="ADAL" clId="{97B3593F-8967-4C93-B302-FED50235743A}"/>
    <pc:docChg chg="custSel modSld">
      <pc:chgData name="塩形 大輔" userId="d66a47da-51a6-4f6d-8a1d-ba3184a716ca" providerId="ADAL" clId="{97B3593F-8967-4C93-B302-FED50235743A}" dt="2023-05-09T06:43:51.220" v="97" actId="20577"/>
      <pc:docMkLst>
        <pc:docMk/>
      </pc:docMkLst>
      <pc:sldChg chg="modSp mod">
        <pc:chgData name="塩形 大輔" userId="d66a47da-51a6-4f6d-8a1d-ba3184a716ca" providerId="ADAL" clId="{97B3593F-8967-4C93-B302-FED50235743A}" dt="2023-04-27T02:39:54.080" v="8" actId="20577"/>
        <pc:sldMkLst>
          <pc:docMk/>
          <pc:sldMk cId="329507854" sldId="1667"/>
        </pc:sldMkLst>
        <pc:spChg chg="mod">
          <ac:chgData name="塩形 大輔" userId="d66a47da-51a6-4f6d-8a1d-ba3184a716ca" providerId="ADAL" clId="{97B3593F-8967-4C93-B302-FED50235743A}" dt="2023-04-27T02:39:54.080" v="8" actId="20577"/>
          <ac:spMkLst>
            <pc:docMk/>
            <pc:sldMk cId="329507854" sldId="1667"/>
            <ac:spMk id="12" creationId="{6E63E878-A0C5-4913-963F-E30D07E7ADA5}"/>
          </ac:spMkLst>
        </pc:spChg>
      </pc:sldChg>
      <pc:sldChg chg="modSp mod">
        <pc:chgData name="塩形 大輔" userId="d66a47da-51a6-4f6d-8a1d-ba3184a716ca" providerId="ADAL" clId="{97B3593F-8967-4C93-B302-FED50235743A}" dt="2023-05-09T06:43:51.220" v="97" actId="20577"/>
        <pc:sldMkLst>
          <pc:docMk/>
          <pc:sldMk cId="1118682361" sldId="1680"/>
        </pc:sldMkLst>
        <pc:graphicFrameChg chg="mod modGraphic">
          <ac:chgData name="塩形 大輔" userId="d66a47da-51a6-4f6d-8a1d-ba3184a716ca" providerId="ADAL" clId="{97B3593F-8967-4C93-B302-FED50235743A}" dt="2023-05-09T06:43:51.220" v="97" actId="20577"/>
          <ac:graphicFrameMkLst>
            <pc:docMk/>
            <pc:sldMk cId="1118682361" sldId="1680"/>
            <ac:graphicFrameMk id="9" creationId="{15B51649-7D64-4EA4-9A25-658F310D21E0}"/>
          </ac:graphicFrameMkLst>
        </pc:graphicFrameChg>
      </pc:sldChg>
    </pc:docChg>
  </pc:docChgLst>
  <pc:docChgLst>
    <pc:chgData name="鹿島 淳" userId="22b9229f-32c8-4be4-9cd6-893441440487" providerId="ADAL" clId="{A58B259F-11E4-46C3-B4AE-18775C35151D}"/>
    <pc:docChg chg="undo custSel modSld modMainMaster">
      <pc:chgData name="鹿島 淳" userId="22b9229f-32c8-4be4-9cd6-893441440487" providerId="ADAL" clId="{A58B259F-11E4-46C3-B4AE-18775C35151D}" dt="2022-05-13T05:21:11.820" v="53" actId="1076"/>
      <pc:docMkLst>
        <pc:docMk/>
      </pc:docMkLst>
      <pc:sldChg chg="modSp mod">
        <pc:chgData name="鹿島 淳" userId="22b9229f-32c8-4be4-9cd6-893441440487" providerId="ADAL" clId="{A58B259F-11E4-46C3-B4AE-18775C35151D}" dt="2022-05-13T04:49:02.350" v="46" actId="1076"/>
        <pc:sldMkLst>
          <pc:docMk/>
          <pc:sldMk cId="329507854" sldId="1667"/>
        </pc:sldMkLst>
        <pc:spChg chg="mod">
          <ac:chgData name="鹿島 淳" userId="22b9229f-32c8-4be4-9cd6-893441440487" providerId="ADAL" clId="{A58B259F-11E4-46C3-B4AE-18775C35151D}" dt="2022-05-13T04:49:00.329" v="45" actId="14100"/>
          <ac:spMkLst>
            <pc:docMk/>
            <pc:sldMk cId="329507854" sldId="1667"/>
            <ac:spMk id="6" creationId="{C79F5286-17F3-4268-8DCD-85B931811D72}"/>
          </ac:spMkLst>
        </pc:spChg>
        <pc:spChg chg="mod">
          <ac:chgData name="鹿島 淳" userId="22b9229f-32c8-4be4-9cd6-893441440487" providerId="ADAL" clId="{A58B259F-11E4-46C3-B4AE-18775C35151D}" dt="2022-05-13T04:45:38.352" v="19" actId="20577"/>
          <ac:spMkLst>
            <pc:docMk/>
            <pc:sldMk cId="329507854" sldId="1667"/>
            <ac:spMk id="7" creationId="{54DE5505-6219-4E18-BEB3-C811406B317C}"/>
          </ac:spMkLst>
        </pc:spChg>
        <pc:spChg chg="mod">
          <ac:chgData name="鹿島 淳" userId="22b9229f-32c8-4be4-9cd6-893441440487" providerId="ADAL" clId="{A58B259F-11E4-46C3-B4AE-18775C35151D}" dt="2022-05-13T04:49:02.350" v="46" actId="1076"/>
          <ac:spMkLst>
            <pc:docMk/>
            <pc:sldMk cId="329507854" sldId="1667"/>
            <ac:spMk id="9" creationId="{CB878756-BD9D-4232-B4DC-4192BD33E47D}"/>
          </ac:spMkLst>
        </pc:spChg>
        <pc:spChg chg="mod">
          <ac:chgData name="鹿島 淳" userId="22b9229f-32c8-4be4-9cd6-893441440487" providerId="ADAL" clId="{A58B259F-11E4-46C3-B4AE-18775C35151D}" dt="2022-05-13T04:48:56.105" v="44" actId="14100"/>
          <ac:spMkLst>
            <pc:docMk/>
            <pc:sldMk cId="329507854" sldId="1667"/>
            <ac:spMk id="10" creationId="{AF7D9F32-B853-4223-827D-1E1BA3E8B91C}"/>
          </ac:spMkLst>
        </pc:spChg>
      </pc:sldChg>
      <pc:sldChg chg="addSp delSp modSp mod">
        <pc:chgData name="鹿島 淳" userId="22b9229f-32c8-4be4-9cd6-893441440487" providerId="ADAL" clId="{A58B259F-11E4-46C3-B4AE-18775C35151D}" dt="2022-05-13T05:21:11.820" v="53" actId="1076"/>
        <pc:sldMkLst>
          <pc:docMk/>
          <pc:sldMk cId="1118682361" sldId="1680"/>
        </pc:sldMkLst>
        <pc:spChg chg="mod">
          <ac:chgData name="鹿島 淳" userId="22b9229f-32c8-4be4-9cd6-893441440487" providerId="ADAL" clId="{A58B259F-11E4-46C3-B4AE-18775C35151D}" dt="2022-05-13T05:21:11.820" v="53" actId="1076"/>
          <ac:spMkLst>
            <pc:docMk/>
            <pc:sldMk cId="1118682361" sldId="1680"/>
            <ac:spMk id="2" creationId="{5B7CEF5E-0DC8-4772-A53C-A691FA59A1AF}"/>
          </ac:spMkLst>
        </pc:spChg>
        <pc:spChg chg="del">
          <ac:chgData name="鹿島 淳" userId="22b9229f-32c8-4be4-9cd6-893441440487" providerId="ADAL" clId="{A58B259F-11E4-46C3-B4AE-18775C35151D}" dt="2022-05-13T04:56:33.664" v="51" actId="478"/>
          <ac:spMkLst>
            <pc:docMk/>
            <pc:sldMk cId="1118682361" sldId="1680"/>
            <ac:spMk id="6" creationId="{B0990C1E-E2F8-45C1-B62B-4B26BC94F70C}"/>
          </ac:spMkLst>
        </pc:spChg>
        <pc:spChg chg="del">
          <ac:chgData name="鹿島 淳" userId="22b9229f-32c8-4be4-9cd6-893441440487" providerId="ADAL" clId="{A58B259F-11E4-46C3-B4AE-18775C35151D}" dt="2022-05-13T04:45:50.463" v="20" actId="478"/>
          <ac:spMkLst>
            <pc:docMk/>
            <pc:sldMk cId="1118682361" sldId="1680"/>
            <ac:spMk id="7" creationId="{28C4B287-8AA3-4BA5-A078-A8E174140D3D}"/>
          </ac:spMkLst>
        </pc:spChg>
        <pc:spChg chg="add mod">
          <ac:chgData name="鹿島 淳" userId="22b9229f-32c8-4be4-9cd6-893441440487" providerId="ADAL" clId="{A58B259F-11E4-46C3-B4AE-18775C35151D}" dt="2022-05-13T04:56:34.172" v="52"/>
          <ac:spMkLst>
            <pc:docMk/>
            <pc:sldMk cId="1118682361" sldId="1680"/>
            <ac:spMk id="7" creationId="{7B70A20B-0421-935B-D2EA-5A23883C1629}"/>
          </ac:spMkLst>
        </pc:spChg>
        <pc:graphicFrameChg chg="modGraphic">
          <ac:chgData name="鹿島 淳" userId="22b9229f-32c8-4be4-9cd6-893441440487" providerId="ADAL" clId="{A58B259F-11E4-46C3-B4AE-18775C35151D}" dt="2022-05-13T04:48:17.947" v="37" actId="20577"/>
          <ac:graphicFrameMkLst>
            <pc:docMk/>
            <pc:sldMk cId="1118682361" sldId="1680"/>
            <ac:graphicFrameMk id="9" creationId="{15B51649-7D64-4EA4-9A25-658F310D21E0}"/>
          </ac:graphicFrameMkLst>
        </pc:graphicFrameChg>
      </pc:sldChg>
      <pc:sldMasterChg chg="modSldLayout">
        <pc:chgData name="鹿島 淳" userId="22b9229f-32c8-4be4-9cd6-893441440487" providerId="ADAL" clId="{A58B259F-11E4-46C3-B4AE-18775C35151D}" dt="2022-05-13T04:56:20.045" v="50" actId="20577"/>
        <pc:sldMasterMkLst>
          <pc:docMk/>
          <pc:sldMasterMk cId="2913245644" sldId="2147483672"/>
        </pc:sldMasterMkLst>
        <pc:sldLayoutChg chg="delSp modSp mod">
          <pc:chgData name="鹿島 淳" userId="22b9229f-32c8-4be4-9cd6-893441440487" providerId="ADAL" clId="{A58B259F-11E4-46C3-B4AE-18775C35151D}" dt="2022-05-13T04:56:20.045" v="50" actId="20577"/>
          <pc:sldLayoutMkLst>
            <pc:docMk/>
            <pc:sldMasterMk cId="2913245644" sldId="2147483672"/>
            <pc:sldLayoutMk cId="3296413987" sldId="2147483674"/>
          </pc:sldLayoutMkLst>
          <pc:spChg chg="mod">
            <ac:chgData name="鹿島 淳" userId="22b9229f-32c8-4be4-9cd6-893441440487" providerId="ADAL" clId="{A58B259F-11E4-46C3-B4AE-18775C35151D}" dt="2022-05-13T04:56:20.045" v="50" actId="20577"/>
            <ac:spMkLst>
              <pc:docMk/>
              <pc:sldMasterMk cId="2913245644" sldId="2147483672"/>
              <pc:sldLayoutMk cId="3296413987" sldId="2147483674"/>
              <ac:spMk id="2" creationId="{FE53B219-D497-4DDA-9556-0D618C0F67E6}"/>
            </ac:spMkLst>
          </pc:spChg>
          <pc:spChg chg="del">
            <ac:chgData name="鹿島 淳" userId="22b9229f-32c8-4be4-9cd6-893441440487" providerId="ADAL" clId="{A58B259F-11E4-46C3-B4AE-18775C35151D}" dt="2022-05-13T04:47:05.737" v="34" actId="478"/>
            <ac:spMkLst>
              <pc:docMk/>
              <pc:sldMasterMk cId="2913245644" sldId="2147483672"/>
              <pc:sldLayoutMk cId="3296413987" sldId="2147483674"/>
              <ac:spMk id="5" creationId="{0C1A4891-B3BF-4301-9464-3D1DC4C8C66E}"/>
            </ac:spMkLst>
          </pc:spChg>
        </pc:sldLayoutChg>
      </pc:sldMasterChg>
    </pc:docChg>
  </pc:docChgLst>
  <pc:docChgLst>
    <pc:chgData name="鹿島 淳" userId="22b9229f-32c8-4be4-9cd6-893441440487" providerId="ADAL" clId="{E6D61B89-E4FB-42E0-A565-17FC05966718}"/>
    <pc:docChg chg="custSel modSld">
      <pc:chgData name="鹿島 淳" userId="22b9229f-32c8-4be4-9cd6-893441440487" providerId="ADAL" clId="{E6D61B89-E4FB-42E0-A565-17FC05966718}" dt="2022-04-22T07:04:15.689" v="1827" actId="20577"/>
      <pc:docMkLst>
        <pc:docMk/>
      </pc:docMkLst>
      <pc:sldChg chg="addSp delSp modSp mod">
        <pc:chgData name="鹿島 淳" userId="22b9229f-32c8-4be4-9cd6-893441440487" providerId="ADAL" clId="{E6D61B89-E4FB-42E0-A565-17FC05966718}" dt="2022-04-08T06:57:07.402" v="1745" actId="1076"/>
        <pc:sldMkLst>
          <pc:docMk/>
          <pc:sldMk cId="329507854" sldId="1667"/>
        </pc:sldMkLst>
        <pc:spChg chg="add del mod">
          <ac:chgData name="鹿島 淳" userId="22b9229f-32c8-4be4-9cd6-893441440487" providerId="ADAL" clId="{E6D61B89-E4FB-42E0-A565-17FC05966718}" dt="2022-03-11T06:53:40.558" v="664" actId="478"/>
          <ac:spMkLst>
            <pc:docMk/>
            <pc:sldMk cId="329507854" sldId="1667"/>
            <ac:spMk id="2" creationId="{8AD1E54A-3001-4C38-8481-9232E2BC9130}"/>
          </ac:spMkLst>
        </pc:spChg>
        <pc:spChg chg="del">
          <ac:chgData name="鹿島 淳" userId="22b9229f-32c8-4be4-9cd6-893441440487" providerId="ADAL" clId="{E6D61B89-E4FB-42E0-A565-17FC05966718}" dt="2022-03-11T06:56:27.506" v="804" actId="478"/>
          <ac:spMkLst>
            <pc:docMk/>
            <pc:sldMk cId="329507854" sldId="1667"/>
            <ac:spMk id="3" creationId="{350B7D4D-5196-4B48-945A-670ECE3D2FBC}"/>
          </ac:spMkLst>
        </pc:spChg>
        <pc:spChg chg="add mod">
          <ac:chgData name="鹿島 淳" userId="22b9229f-32c8-4be4-9cd6-893441440487" providerId="ADAL" clId="{E6D61B89-E4FB-42E0-A565-17FC05966718}" dt="2022-04-08T06:56:55.980" v="1742" actId="255"/>
          <ac:spMkLst>
            <pc:docMk/>
            <pc:sldMk cId="329507854" sldId="1667"/>
            <ac:spMk id="6" creationId="{C79F5286-17F3-4268-8DCD-85B931811D72}"/>
          </ac:spMkLst>
        </pc:spChg>
        <pc:spChg chg="add mod">
          <ac:chgData name="鹿島 淳" userId="22b9229f-32c8-4be4-9cd6-893441440487" providerId="ADAL" clId="{E6D61B89-E4FB-42E0-A565-17FC05966718}" dt="2022-03-11T06:57:18.734" v="818" actId="1076"/>
          <ac:spMkLst>
            <pc:docMk/>
            <pc:sldMk cId="329507854" sldId="1667"/>
            <ac:spMk id="9" creationId="{CB878756-BD9D-4232-B4DC-4192BD33E47D}"/>
          </ac:spMkLst>
        </pc:spChg>
        <pc:spChg chg="add mod">
          <ac:chgData name="鹿島 淳" userId="22b9229f-32c8-4be4-9cd6-893441440487" providerId="ADAL" clId="{E6D61B89-E4FB-42E0-A565-17FC05966718}" dt="2022-04-08T06:57:05.380" v="1744" actId="14100"/>
          <ac:spMkLst>
            <pc:docMk/>
            <pc:sldMk cId="329507854" sldId="1667"/>
            <ac:spMk id="10" creationId="{AF7D9F32-B853-4223-827D-1E1BA3E8B91C}"/>
          </ac:spMkLst>
        </pc:spChg>
        <pc:spChg chg="add mod">
          <ac:chgData name="鹿島 淳" userId="22b9229f-32c8-4be4-9cd6-893441440487" providerId="ADAL" clId="{E6D61B89-E4FB-42E0-A565-17FC05966718}" dt="2022-04-08T06:57:07.402" v="1745" actId="1076"/>
          <ac:spMkLst>
            <pc:docMk/>
            <pc:sldMk cId="329507854" sldId="1667"/>
            <ac:spMk id="12" creationId="{6E63E878-A0C5-4913-963F-E30D07E7ADA5}"/>
          </ac:spMkLst>
        </pc:spChg>
        <pc:spChg chg="add del mod">
          <ac:chgData name="鹿島 淳" userId="22b9229f-32c8-4be4-9cd6-893441440487" providerId="ADAL" clId="{E6D61B89-E4FB-42E0-A565-17FC05966718}" dt="2022-03-11T06:56:30.496" v="805" actId="478"/>
          <ac:spMkLst>
            <pc:docMk/>
            <pc:sldMk cId="329507854" sldId="1667"/>
            <ac:spMk id="14" creationId="{BB3514D3-003B-4A6D-BE46-0F05C57B3D49}"/>
          </ac:spMkLst>
        </pc:spChg>
        <pc:spChg chg="add mod ord">
          <ac:chgData name="鹿島 淳" userId="22b9229f-32c8-4be4-9cd6-893441440487" providerId="ADAL" clId="{E6D61B89-E4FB-42E0-A565-17FC05966718}" dt="2022-03-11T06:56:37.537" v="807" actId="167"/>
          <ac:spMkLst>
            <pc:docMk/>
            <pc:sldMk cId="329507854" sldId="1667"/>
            <ac:spMk id="15" creationId="{D0A0CBAB-CDF0-4DB8-A8FB-1CBCA2E4682A}"/>
          </ac:spMkLst>
        </pc:spChg>
        <pc:graphicFrameChg chg="del mod modGraphic">
          <ac:chgData name="鹿島 淳" userId="22b9229f-32c8-4be4-9cd6-893441440487" providerId="ADAL" clId="{E6D61B89-E4FB-42E0-A565-17FC05966718}" dt="2022-03-11T06:55:48.742" v="794" actId="478"/>
          <ac:graphicFrameMkLst>
            <pc:docMk/>
            <pc:sldMk cId="329507854" sldId="1667"/>
            <ac:graphicFrameMk id="5" creationId="{DDD0C1FE-FF5B-4B1A-9B56-0DAAFCFA2F96}"/>
          </ac:graphicFrameMkLst>
        </pc:graphicFrameChg>
      </pc:sldChg>
      <pc:sldChg chg="addSp delSp modSp mod">
        <pc:chgData name="鹿島 淳" userId="22b9229f-32c8-4be4-9cd6-893441440487" providerId="ADAL" clId="{E6D61B89-E4FB-42E0-A565-17FC05966718}" dt="2022-04-22T07:04:15.689" v="1827" actId="20577"/>
        <pc:sldMkLst>
          <pc:docMk/>
          <pc:sldMk cId="1118682361" sldId="1680"/>
        </pc:sldMkLst>
        <pc:spChg chg="add mod">
          <ac:chgData name="鹿島 淳" userId="22b9229f-32c8-4be4-9cd6-893441440487" providerId="ADAL" clId="{E6D61B89-E4FB-42E0-A565-17FC05966718}" dt="2022-04-20T00:09:46.069" v="1746" actId="1076"/>
          <ac:spMkLst>
            <pc:docMk/>
            <pc:sldMk cId="1118682361" sldId="1680"/>
            <ac:spMk id="2" creationId="{5B7CEF5E-0DC8-4772-A53C-A691FA59A1AF}"/>
          </ac:spMkLst>
        </pc:spChg>
        <pc:spChg chg="add del mod">
          <ac:chgData name="鹿島 淳" userId="22b9229f-32c8-4be4-9cd6-893441440487" providerId="ADAL" clId="{E6D61B89-E4FB-42E0-A565-17FC05966718}" dt="2022-03-11T06:24:17.649" v="583" actId="478"/>
          <ac:spMkLst>
            <pc:docMk/>
            <pc:sldMk cId="1118682361" sldId="1680"/>
            <ac:spMk id="3" creationId="{96E6315D-0348-4348-851B-50314E57D8AD}"/>
          </ac:spMkLst>
        </pc:spChg>
        <pc:spChg chg="add mod">
          <ac:chgData name="鹿島 淳" userId="22b9229f-32c8-4be4-9cd6-893441440487" providerId="ADAL" clId="{E6D61B89-E4FB-42E0-A565-17FC05966718}" dt="2022-03-14T05:56:37.046" v="943"/>
          <ac:spMkLst>
            <pc:docMk/>
            <pc:sldMk cId="1118682361" sldId="1680"/>
            <ac:spMk id="6" creationId="{B0990C1E-E2F8-45C1-B62B-4B26BC94F70C}"/>
          </ac:spMkLst>
        </pc:spChg>
        <pc:spChg chg="add mod">
          <ac:chgData name="鹿島 淳" userId="22b9229f-32c8-4be4-9cd6-893441440487" providerId="ADAL" clId="{E6D61B89-E4FB-42E0-A565-17FC05966718}" dt="2022-03-23T08:34:10.879" v="1650" actId="1076"/>
          <ac:spMkLst>
            <pc:docMk/>
            <pc:sldMk cId="1118682361" sldId="1680"/>
            <ac:spMk id="7" creationId="{28C4B287-8AA3-4BA5-A078-A8E174140D3D}"/>
          </ac:spMkLst>
        </pc:spChg>
        <pc:graphicFrameChg chg="mod modGraphic">
          <ac:chgData name="鹿島 淳" userId="22b9229f-32c8-4be4-9cd6-893441440487" providerId="ADAL" clId="{E6D61B89-E4FB-42E0-A565-17FC05966718}" dt="2022-04-22T07:04:15.689" v="1827" actId="20577"/>
          <ac:graphicFrameMkLst>
            <pc:docMk/>
            <pc:sldMk cId="1118682361" sldId="1680"/>
            <ac:graphicFrameMk id="9" creationId="{15B51649-7D64-4EA4-9A25-658F310D21E0}"/>
          </ac:graphicFrameMkLst>
        </pc:graphicFrameChg>
      </pc:sldChg>
    </pc:docChg>
  </pc:docChgLst>
  <pc:docChgLst>
    <pc:chgData name="河口　真紀" userId="52816398-3755-457c-b55b-123d83e56691" providerId="ADAL" clId="{34E09052-639D-442D-9C70-907C01532724}"/>
    <pc:docChg chg="undo custSel addSld modSld sldOrd">
      <pc:chgData name="河口　真紀" userId="52816398-3755-457c-b55b-123d83e56691" providerId="ADAL" clId="{34E09052-639D-442D-9C70-907C01532724}" dt="2020-08-06T03:46:48.751" v="69" actId="22"/>
      <pc:docMkLst>
        <pc:docMk/>
      </pc:docMkLst>
      <pc:sldChg chg="mod ord modShow">
        <pc:chgData name="河口　真紀" userId="52816398-3755-457c-b55b-123d83e56691" providerId="ADAL" clId="{34E09052-639D-442D-9C70-907C01532724}" dt="2020-08-06T03:44:11.648" v="2"/>
        <pc:sldMkLst>
          <pc:docMk/>
          <pc:sldMk cId="361809978" sldId="278"/>
        </pc:sldMkLst>
      </pc:sldChg>
      <pc:sldChg chg="mod ord modShow">
        <pc:chgData name="河口　真紀" userId="52816398-3755-457c-b55b-123d83e56691" providerId="ADAL" clId="{34E09052-639D-442D-9C70-907C01532724}" dt="2020-08-06T03:44:11.648" v="2"/>
        <pc:sldMkLst>
          <pc:docMk/>
          <pc:sldMk cId="3174411915" sldId="315"/>
        </pc:sldMkLst>
      </pc:sldChg>
      <pc:sldChg chg="addSp modSp add mod">
        <pc:chgData name="河口　真紀" userId="52816398-3755-457c-b55b-123d83e56691" providerId="ADAL" clId="{34E09052-639D-442D-9C70-907C01532724}" dt="2020-08-06T03:46:11.838" v="48" actId="207"/>
        <pc:sldMkLst>
          <pc:docMk/>
          <pc:sldMk cId="175273693" sldId="1635"/>
        </pc:sldMkLst>
        <pc:spChg chg="add mod">
          <ac:chgData name="河口　真紀" userId="52816398-3755-457c-b55b-123d83e56691" providerId="ADAL" clId="{34E09052-639D-442D-9C70-907C01532724}" dt="2020-08-06T03:46:11.838" v="48" actId="207"/>
          <ac:spMkLst>
            <pc:docMk/>
            <pc:sldMk cId="175273693" sldId="1635"/>
            <ac:spMk id="7" creationId="{DAD5277C-3BF6-4552-A695-995ED8E3842C}"/>
          </ac:spMkLst>
        </pc:spChg>
      </pc:sldChg>
      <pc:sldChg chg="addSp add mod">
        <pc:chgData name="河口　真紀" userId="52816398-3755-457c-b55b-123d83e56691" providerId="ADAL" clId="{34E09052-639D-442D-9C70-907C01532724}" dt="2020-08-06T03:46:27.050" v="50" actId="22"/>
        <pc:sldMkLst>
          <pc:docMk/>
          <pc:sldMk cId="4100585720" sldId="1652"/>
        </pc:sldMkLst>
        <pc:spChg chg="add">
          <ac:chgData name="河口　真紀" userId="52816398-3755-457c-b55b-123d83e56691" providerId="ADAL" clId="{34E09052-639D-442D-9C70-907C01532724}" dt="2020-08-06T03:46:27.050" v="50" actId="22"/>
          <ac:spMkLst>
            <pc:docMk/>
            <pc:sldMk cId="4100585720" sldId="1652"/>
            <ac:spMk id="2" creationId="{91B07587-FE7C-43CD-84CA-AA6FD26C34D4}"/>
          </ac:spMkLst>
        </pc:spChg>
      </pc:sldChg>
      <pc:sldChg chg="addSp add mod">
        <pc:chgData name="河口　真紀" userId="52816398-3755-457c-b55b-123d83e56691" providerId="ADAL" clId="{34E09052-639D-442D-9C70-907C01532724}" dt="2020-08-06T03:46:23.924" v="49" actId="22"/>
        <pc:sldMkLst>
          <pc:docMk/>
          <pc:sldMk cId="1654991543" sldId="1658"/>
        </pc:sldMkLst>
        <pc:spChg chg="add">
          <ac:chgData name="河口　真紀" userId="52816398-3755-457c-b55b-123d83e56691" providerId="ADAL" clId="{34E09052-639D-442D-9C70-907C01532724}" dt="2020-08-06T03:46:23.924" v="49" actId="22"/>
          <ac:spMkLst>
            <pc:docMk/>
            <pc:sldMk cId="1654991543" sldId="1658"/>
            <ac:spMk id="7" creationId="{DD63EE69-AAFE-42BF-86F5-B35FE738B187}"/>
          </ac:spMkLst>
        </pc:spChg>
      </pc:sldChg>
      <pc:sldChg chg="addSp modSp add mod">
        <pc:chgData name="河口　真紀" userId="52816398-3755-457c-b55b-123d83e56691" providerId="ADAL" clId="{34E09052-639D-442D-9C70-907C01532724}" dt="2020-08-06T03:46:41.610" v="68"/>
        <pc:sldMkLst>
          <pc:docMk/>
          <pc:sldMk cId="1227434187" sldId="1663"/>
        </pc:sldMkLst>
        <pc:spChg chg="add mod">
          <ac:chgData name="河口　真紀" userId="52816398-3755-457c-b55b-123d83e56691" providerId="ADAL" clId="{34E09052-639D-442D-9C70-907C01532724}" dt="2020-08-06T03:46:41.610" v="68"/>
          <ac:spMkLst>
            <pc:docMk/>
            <pc:sldMk cId="1227434187" sldId="1663"/>
            <ac:spMk id="6" creationId="{4313934A-8393-4593-89AC-1CFD2D56D033}"/>
          </ac:spMkLst>
        </pc:spChg>
      </pc:sldChg>
      <pc:sldChg chg="addSp add mod">
        <pc:chgData name="河口　真紀" userId="52816398-3755-457c-b55b-123d83e56691" providerId="ADAL" clId="{34E09052-639D-442D-9C70-907C01532724}" dt="2020-08-06T03:46:48.751" v="69" actId="22"/>
        <pc:sldMkLst>
          <pc:docMk/>
          <pc:sldMk cId="1517284477" sldId="1664"/>
        </pc:sldMkLst>
        <pc:spChg chg="add">
          <ac:chgData name="河口　真紀" userId="52816398-3755-457c-b55b-123d83e56691" providerId="ADAL" clId="{34E09052-639D-442D-9C70-907C01532724}" dt="2020-08-06T03:46:48.751" v="69" actId="22"/>
          <ac:spMkLst>
            <pc:docMk/>
            <pc:sldMk cId="1517284477" sldId="1664"/>
            <ac:spMk id="2" creationId="{FCA476BA-8647-4DD6-A590-766476AF9735}"/>
          </ac:spMkLst>
        </pc:spChg>
      </pc:sldChg>
      <pc:sldChg chg="addSp delSp modSp add mod">
        <pc:chgData name="河口　真紀" userId="52816398-3755-457c-b55b-123d83e56691" providerId="ADAL" clId="{34E09052-639D-442D-9C70-907C01532724}" dt="2020-08-06T03:45:57.379" v="46"/>
        <pc:sldMkLst>
          <pc:docMk/>
          <pc:sldMk cId="1958960234" sldId="1665"/>
        </pc:sldMkLst>
        <pc:spChg chg="add mod">
          <ac:chgData name="河口　真紀" userId="52816398-3755-457c-b55b-123d83e56691" providerId="ADAL" clId="{34E09052-639D-442D-9C70-907C01532724}" dt="2020-08-06T03:45:57.379" v="46"/>
          <ac:spMkLst>
            <pc:docMk/>
            <pc:sldMk cId="1958960234" sldId="1665"/>
            <ac:spMk id="3" creationId="{D3BE5820-79A1-4CB1-BA37-49D8A7AFCB36}"/>
          </ac:spMkLst>
        </pc:spChg>
        <pc:spChg chg="mod">
          <ac:chgData name="河口　真紀" userId="52816398-3755-457c-b55b-123d83e56691" providerId="ADAL" clId="{34E09052-639D-442D-9C70-907C01532724}" dt="2020-08-06T03:45:27.040" v="33"/>
          <ac:spMkLst>
            <pc:docMk/>
            <pc:sldMk cId="1958960234" sldId="1665"/>
            <ac:spMk id="4" creationId="{00000000-0000-0000-0000-000000000000}"/>
          </ac:spMkLst>
        </pc:spChg>
        <pc:picChg chg="del">
          <ac:chgData name="河口　真紀" userId="52816398-3755-457c-b55b-123d83e56691" providerId="ADAL" clId="{34E09052-639D-442D-9C70-907C01532724}" dt="2020-08-06T03:45:31.589" v="34" actId="478"/>
          <ac:picMkLst>
            <pc:docMk/>
            <pc:sldMk cId="1958960234" sldId="1665"/>
            <ac:picMk id="23" creationId="{6E1C62A4-F401-48BA-976D-3F6DA4BBA559}"/>
          </ac:picMkLst>
        </pc:picChg>
      </pc:sldChg>
    </pc:docChg>
  </pc:docChgLst>
  <pc:docChgLst>
    <pc:chgData name="鹿島 淳" userId="22b9229f-32c8-4be4-9cd6-893441440487" providerId="ADAL" clId="{3E6AD249-53D6-4FAE-B4C4-C51216A616B7}"/>
    <pc:docChg chg="undo custSel modMainMaster">
      <pc:chgData name="鹿島 淳" userId="22b9229f-32c8-4be4-9cd6-893441440487" providerId="ADAL" clId="{3E6AD249-53D6-4FAE-B4C4-C51216A616B7}" dt="2021-05-26T07:23:30.042" v="123"/>
      <pc:docMkLst>
        <pc:docMk/>
      </pc:docMkLst>
      <pc:sldMasterChg chg="modSldLayout">
        <pc:chgData name="鹿島 淳" userId="22b9229f-32c8-4be4-9cd6-893441440487" providerId="ADAL" clId="{3E6AD249-53D6-4FAE-B4C4-C51216A616B7}" dt="2021-05-26T07:23:30.042" v="123"/>
        <pc:sldMasterMkLst>
          <pc:docMk/>
          <pc:sldMasterMk cId="2913245644" sldId="2147483672"/>
        </pc:sldMasterMkLst>
        <pc:sldLayoutChg chg="addSp delSp modSp mod">
          <pc:chgData name="鹿島 淳" userId="22b9229f-32c8-4be4-9cd6-893441440487" providerId="ADAL" clId="{3E6AD249-53D6-4FAE-B4C4-C51216A616B7}" dt="2021-05-26T07:23:08.124" v="109"/>
          <pc:sldLayoutMkLst>
            <pc:docMk/>
            <pc:sldMasterMk cId="2913245644" sldId="2147483672"/>
            <pc:sldLayoutMk cId="579113341" sldId="2147483662"/>
          </pc:sldLayoutMkLst>
          <pc:picChg chg="add mod">
            <ac:chgData name="鹿島 淳" userId="22b9229f-32c8-4be4-9cd6-893441440487" providerId="ADAL" clId="{3E6AD249-53D6-4FAE-B4C4-C51216A616B7}" dt="2021-05-26T07:23:08.124" v="109"/>
            <ac:picMkLst>
              <pc:docMk/>
              <pc:sldMasterMk cId="2913245644" sldId="2147483672"/>
              <pc:sldLayoutMk cId="579113341" sldId="2147483662"/>
              <ac:picMk id="12" creationId="{5CCFF730-E40A-4FBA-8FE0-1FA2759499DD}"/>
            </ac:picMkLst>
          </pc:picChg>
          <pc:picChg chg="del">
            <ac:chgData name="鹿島 淳" userId="22b9229f-32c8-4be4-9cd6-893441440487" providerId="ADAL" clId="{3E6AD249-53D6-4FAE-B4C4-C51216A616B7}" dt="2021-05-26T07:23:07.806" v="108" actId="478"/>
            <ac:picMkLst>
              <pc:docMk/>
              <pc:sldMasterMk cId="2913245644" sldId="2147483672"/>
              <pc:sldLayoutMk cId="579113341" sldId="2147483662"/>
              <ac:picMk id="15" creationId="{63CD9C61-2E79-4781-903C-A5C525AAEA85}"/>
            </ac:picMkLst>
          </pc:picChg>
        </pc:sldLayoutChg>
        <pc:sldLayoutChg chg="addSp delSp modSp mod">
          <pc:chgData name="鹿島 淳" userId="22b9229f-32c8-4be4-9cd6-893441440487" providerId="ADAL" clId="{3E6AD249-53D6-4FAE-B4C4-C51216A616B7}" dt="2021-05-26T07:23:10.837" v="111"/>
          <pc:sldLayoutMkLst>
            <pc:docMk/>
            <pc:sldMasterMk cId="2913245644" sldId="2147483672"/>
            <pc:sldLayoutMk cId="738920552" sldId="2147483664"/>
          </pc:sldLayoutMkLst>
          <pc:picChg chg="del">
            <ac:chgData name="鹿島 淳" userId="22b9229f-32c8-4be4-9cd6-893441440487" providerId="ADAL" clId="{3E6AD249-53D6-4FAE-B4C4-C51216A616B7}" dt="2021-05-26T07:23:10.592" v="110" actId="478"/>
            <ac:picMkLst>
              <pc:docMk/>
              <pc:sldMasterMk cId="2913245644" sldId="2147483672"/>
              <pc:sldLayoutMk cId="738920552" sldId="2147483664"/>
              <ac:picMk id="13" creationId="{32623FD3-A86E-4B06-98C1-69995F409BFE}"/>
            </ac:picMkLst>
          </pc:picChg>
          <pc:picChg chg="add mod">
            <ac:chgData name="鹿島 淳" userId="22b9229f-32c8-4be4-9cd6-893441440487" providerId="ADAL" clId="{3E6AD249-53D6-4FAE-B4C4-C51216A616B7}" dt="2021-05-26T07:23:10.837" v="111"/>
            <ac:picMkLst>
              <pc:docMk/>
              <pc:sldMasterMk cId="2913245644" sldId="2147483672"/>
              <pc:sldLayoutMk cId="738920552" sldId="2147483664"/>
              <ac:picMk id="14" creationId="{69712B7F-E2F6-446D-B3DE-F4933C0104B8}"/>
            </ac:picMkLst>
          </pc:picChg>
        </pc:sldLayoutChg>
        <pc:sldLayoutChg chg="addSp delSp modSp mod">
          <pc:chgData name="鹿島 淳" userId="22b9229f-32c8-4be4-9cd6-893441440487" providerId="ADAL" clId="{3E6AD249-53D6-4FAE-B4C4-C51216A616B7}" dt="2021-05-26T07:23:13.597" v="113"/>
          <pc:sldLayoutMkLst>
            <pc:docMk/>
            <pc:sldMasterMk cId="2913245644" sldId="2147483672"/>
            <pc:sldLayoutMk cId="619569268" sldId="2147483665"/>
          </pc:sldLayoutMkLst>
          <pc:picChg chg="add mod">
            <ac:chgData name="鹿島 淳" userId="22b9229f-32c8-4be4-9cd6-893441440487" providerId="ADAL" clId="{3E6AD249-53D6-4FAE-B4C4-C51216A616B7}" dt="2021-05-26T07:23:13.597" v="113"/>
            <ac:picMkLst>
              <pc:docMk/>
              <pc:sldMasterMk cId="2913245644" sldId="2147483672"/>
              <pc:sldLayoutMk cId="619569268" sldId="2147483665"/>
              <ac:picMk id="13" creationId="{86D0F031-CB4F-4EB7-BF7A-8DC126A465C6}"/>
            </ac:picMkLst>
          </pc:picChg>
          <pc:picChg chg="del">
            <ac:chgData name="鹿島 淳" userId="22b9229f-32c8-4be4-9cd6-893441440487" providerId="ADAL" clId="{3E6AD249-53D6-4FAE-B4C4-C51216A616B7}" dt="2021-05-26T07:23:13.342" v="112" actId="478"/>
            <ac:picMkLst>
              <pc:docMk/>
              <pc:sldMasterMk cId="2913245644" sldId="2147483672"/>
              <pc:sldLayoutMk cId="619569268" sldId="2147483665"/>
              <ac:picMk id="15" creationId="{83033A3B-808F-48DD-9DB4-6B176CDA1799}"/>
            </ac:picMkLst>
          </pc:picChg>
        </pc:sldLayoutChg>
        <pc:sldLayoutChg chg="addSp delSp modSp mod">
          <pc:chgData name="鹿島 淳" userId="22b9229f-32c8-4be4-9cd6-893441440487" providerId="ADAL" clId="{3E6AD249-53D6-4FAE-B4C4-C51216A616B7}" dt="2021-05-26T07:23:16.395" v="115"/>
          <pc:sldLayoutMkLst>
            <pc:docMk/>
            <pc:sldMasterMk cId="2913245644" sldId="2147483672"/>
            <pc:sldLayoutMk cId="1816009290" sldId="2147483666"/>
          </pc:sldLayoutMkLst>
          <pc:picChg chg="add mod">
            <ac:chgData name="鹿島 淳" userId="22b9229f-32c8-4be4-9cd6-893441440487" providerId="ADAL" clId="{3E6AD249-53D6-4FAE-B4C4-C51216A616B7}" dt="2021-05-26T07:23:16.395" v="115"/>
            <ac:picMkLst>
              <pc:docMk/>
              <pc:sldMasterMk cId="2913245644" sldId="2147483672"/>
              <pc:sldLayoutMk cId="1816009290" sldId="2147483666"/>
              <ac:picMk id="9" creationId="{1A9154B2-74FB-4E59-9C6E-A2C73CF30B35}"/>
            </ac:picMkLst>
          </pc:picChg>
          <pc:picChg chg="del">
            <ac:chgData name="鹿島 淳" userId="22b9229f-32c8-4be4-9cd6-893441440487" providerId="ADAL" clId="{3E6AD249-53D6-4FAE-B4C4-C51216A616B7}" dt="2021-05-26T07:23:16.152" v="114" actId="478"/>
            <ac:picMkLst>
              <pc:docMk/>
              <pc:sldMasterMk cId="2913245644" sldId="2147483672"/>
              <pc:sldLayoutMk cId="1816009290" sldId="2147483666"/>
              <ac:picMk id="11" creationId="{64983F40-994A-4238-A2FB-371A2ECF8906}"/>
            </ac:picMkLst>
          </pc:picChg>
        </pc:sldLayoutChg>
        <pc:sldLayoutChg chg="addSp delSp modSp mod">
          <pc:chgData name="鹿島 淳" userId="22b9229f-32c8-4be4-9cd6-893441440487" providerId="ADAL" clId="{3E6AD249-53D6-4FAE-B4C4-C51216A616B7}" dt="2021-05-26T07:23:19.166" v="117"/>
          <pc:sldLayoutMkLst>
            <pc:docMk/>
            <pc:sldMasterMk cId="2913245644" sldId="2147483672"/>
            <pc:sldLayoutMk cId="3729925698" sldId="2147483667"/>
          </pc:sldLayoutMkLst>
          <pc:picChg chg="del">
            <ac:chgData name="鹿島 淳" userId="22b9229f-32c8-4be4-9cd6-893441440487" providerId="ADAL" clId="{3E6AD249-53D6-4FAE-B4C4-C51216A616B7}" dt="2021-05-26T07:23:18.920" v="116" actId="478"/>
            <ac:picMkLst>
              <pc:docMk/>
              <pc:sldMasterMk cId="2913245644" sldId="2147483672"/>
              <pc:sldLayoutMk cId="3729925698" sldId="2147483667"/>
              <ac:picMk id="10" creationId="{D4A43646-A5A2-422E-93A5-F335289D70D1}"/>
            </ac:picMkLst>
          </pc:picChg>
          <pc:picChg chg="add mod">
            <ac:chgData name="鹿島 淳" userId="22b9229f-32c8-4be4-9cd6-893441440487" providerId="ADAL" clId="{3E6AD249-53D6-4FAE-B4C4-C51216A616B7}" dt="2021-05-26T07:23:19.166" v="117"/>
            <ac:picMkLst>
              <pc:docMk/>
              <pc:sldMasterMk cId="2913245644" sldId="2147483672"/>
              <pc:sldLayoutMk cId="3729925698" sldId="2147483667"/>
              <ac:picMk id="11" creationId="{D4EC3C36-9746-4D02-B6C8-6BBE2D2C1ECF}"/>
            </ac:picMkLst>
          </pc:picChg>
        </pc:sldLayoutChg>
        <pc:sldLayoutChg chg="addSp delSp modSp mod">
          <pc:chgData name="鹿島 淳" userId="22b9229f-32c8-4be4-9cd6-893441440487" providerId="ADAL" clId="{3E6AD249-53D6-4FAE-B4C4-C51216A616B7}" dt="2021-05-26T07:23:21.890" v="119"/>
          <pc:sldLayoutMkLst>
            <pc:docMk/>
            <pc:sldMasterMk cId="2913245644" sldId="2147483672"/>
            <pc:sldLayoutMk cId="4051626918" sldId="2147483668"/>
          </pc:sldLayoutMkLst>
          <pc:picChg chg="add mod">
            <ac:chgData name="鹿島 淳" userId="22b9229f-32c8-4be4-9cd6-893441440487" providerId="ADAL" clId="{3E6AD249-53D6-4FAE-B4C4-C51216A616B7}" dt="2021-05-26T07:23:21.890" v="119"/>
            <ac:picMkLst>
              <pc:docMk/>
              <pc:sldMasterMk cId="2913245644" sldId="2147483672"/>
              <pc:sldLayoutMk cId="4051626918" sldId="2147483668"/>
              <ac:picMk id="11" creationId="{409B667C-9FB5-42BD-891B-5CAE254B4962}"/>
            </ac:picMkLst>
          </pc:picChg>
          <pc:picChg chg="del">
            <ac:chgData name="鹿島 淳" userId="22b9229f-32c8-4be4-9cd6-893441440487" providerId="ADAL" clId="{3E6AD249-53D6-4FAE-B4C4-C51216A616B7}" dt="2021-05-26T07:23:21.618" v="118" actId="478"/>
            <ac:picMkLst>
              <pc:docMk/>
              <pc:sldMasterMk cId="2913245644" sldId="2147483672"/>
              <pc:sldLayoutMk cId="4051626918" sldId="2147483668"/>
              <ac:picMk id="13" creationId="{0D90FE67-8EE6-4C14-A479-2FF9D268E467}"/>
            </ac:picMkLst>
          </pc:picChg>
        </pc:sldLayoutChg>
        <pc:sldLayoutChg chg="addSp delSp modSp mod">
          <pc:chgData name="鹿島 淳" userId="22b9229f-32c8-4be4-9cd6-893441440487" providerId="ADAL" clId="{3E6AD249-53D6-4FAE-B4C4-C51216A616B7}" dt="2021-05-26T07:23:27.206" v="121"/>
          <pc:sldLayoutMkLst>
            <pc:docMk/>
            <pc:sldMasterMk cId="2913245644" sldId="2147483672"/>
            <pc:sldLayoutMk cId="1632972739" sldId="2147483669"/>
          </pc:sldLayoutMkLst>
          <pc:picChg chg="add mod">
            <ac:chgData name="鹿島 淳" userId="22b9229f-32c8-4be4-9cd6-893441440487" providerId="ADAL" clId="{3E6AD249-53D6-4FAE-B4C4-C51216A616B7}" dt="2021-05-26T07:23:27.206" v="121"/>
            <ac:picMkLst>
              <pc:docMk/>
              <pc:sldMasterMk cId="2913245644" sldId="2147483672"/>
              <pc:sldLayoutMk cId="1632972739" sldId="2147483669"/>
              <ac:picMk id="11" creationId="{47DF768A-2BAB-4A3F-AE05-8316EAA38A03}"/>
            </ac:picMkLst>
          </pc:picChg>
          <pc:picChg chg="del">
            <ac:chgData name="鹿島 淳" userId="22b9229f-32c8-4be4-9cd6-893441440487" providerId="ADAL" clId="{3E6AD249-53D6-4FAE-B4C4-C51216A616B7}" dt="2021-05-26T07:23:26.959" v="120" actId="478"/>
            <ac:picMkLst>
              <pc:docMk/>
              <pc:sldMasterMk cId="2913245644" sldId="2147483672"/>
              <pc:sldLayoutMk cId="1632972739" sldId="2147483669"/>
              <ac:picMk id="13" creationId="{201250F0-93CF-45A7-81E3-3933A6C66A5F}"/>
            </ac:picMkLst>
          </pc:picChg>
        </pc:sldLayoutChg>
        <pc:sldLayoutChg chg="addSp delSp modSp mod">
          <pc:chgData name="鹿島 淳" userId="22b9229f-32c8-4be4-9cd6-893441440487" providerId="ADAL" clId="{3E6AD249-53D6-4FAE-B4C4-C51216A616B7}" dt="2021-05-26T07:23:30.042" v="123"/>
          <pc:sldLayoutMkLst>
            <pc:docMk/>
            <pc:sldMasterMk cId="2913245644" sldId="2147483672"/>
            <pc:sldLayoutMk cId="1949833045" sldId="2147483670"/>
          </pc:sldLayoutMkLst>
          <pc:picChg chg="add mod">
            <ac:chgData name="鹿島 淳" userId="22b9229f-32c8-4be4-9cd6-893441440487" providerId="ADAL" clId="{3E6AD249-53D6-4FAE-B4C4-C51216A616B7}" dt="2021-05-26T07:23:30.042" v="123"/>
            <ac:picMkLst>
              <pc:docMk/>
              <pc:sldMasterMk cId="2913245644" sldId="2147483672"/>
              <pc:sldLayoutMk cId="1949833045" sldId="2147483670"/>
              <ac:picMk id="10" creationId="{CCF6E021-D1BA-4B4B-B182-53962AD3F697}"/>
            </ac:picMkLst>
          </pc:picChg>
          <pc:picChg chg="del">
            <ac:chgData name="鹿島 淳" userId="22b9229f-32c8-4be4-9cd6-893441440487" providerId="ADAL" clId="{3E6AD249-53D6-4FAE-B4C4-C51216A616B7}" dt="2021-05-26T07:23:29.801" v="122" actId="478"/>
            <ac:picMkLst>
              <pc:docMk/>
              <pc:sldMasterMk cId="2913245644" sldId="2147483672"/>
              <pc:sldLayoutMk cId="1949833045" sldId="2147483670"/>
              <ac:picMk id="12" creationId="{A59560E6-39F1-4074-A2DC-F1839338D725}"/>
            </ac:picMkLst>
          </pc:picChg>
        </pc:sldLayoutChg>
        <pc:sldLayoutChg chg="addSp delSp modSp mod">
          <pc:chgData name="鹿島 淳" userId="22b9229f-32c8-4be4-9cd6-893441440487" providerId="ADAL" clId="{3E6AD249-53D6-4FAE-B4C4-C51216A616B7}" dt="2021-05-26T07:21:59.647" v="87" actId="478"/>
          <pc:sldLayoutMkLst>
            <pc:docMk/>
            <pc:sldMasterMk cId="2913245644" sldId="2147483672"/>
            <pc:sldLayoutMk cId="1911827488" sldId="2147483673"/>
          </pc:sldLayoutMkLst>
          <pc:spChg chg="mod">
            <ac:chgData name="鹿島 淳" userId="22b9229f-32c8-4be4-9cd6-893441440487" providerId="ADAL" clId="{3E6AD249-53D6-4FAE-B4C4-C51216A616B7}" dt="2021-05-26T07:21:51.701" v="83" actId="1076"/>
            <ac:spMkLst>
              <pc:docMk/>
              <pc:sldMasterMk cId="2913245644" sldId="2147483672"/>
              <pc:sldLayoutMk cId="1911827488" sldId="2147483673"/>
              <ac:spMk id="13" creationId="{DBA613B5-1707-4BEC-AA66-9F97CF0D8C29}"/>
            </ac:spMkLst>
          </pc:spChg>
          <pc:picChg chg="add mod">
            <ac:chgData name="鹿島 淳" userId="22b9229f-32c8-4be4-9cd6-893441440487" providerId="ADAL" clId="{3E6AD249-53D6-4FAE-B4C4-C51216A616B7}" dt="2021-05-26T07:21:57.986" v="86" actId="1076"/>
            <ac:picMkLst>
              <pc:docMk/>
              <pc:sldMasterMk cId="2913245644" sldId="2147483672"/>
              <pc:sldLayoutMk cId="1911827488" sldId="2147483673"/>
              <ac:picMk id="3" creationId="{057F1970-E368-4584-BF06-068BD5FDD0DA}"/>
            </ac:picMkLst>
          </pc:picChg>
          <pc:picChg chg="del mod">
            <ac:chgData name="鹿島 淳" userId="22b9229f-32c8-4be4-9cd6-893441440487" providerId="ADAL" clId="{3E6AD249-53D6-4FAE-B4C4-C51216A616B7}" dt="2021-05-26T07:21:59.647" v="87" actId="478"/>
            <ac:picMkLst>
              <pc:docMk/>
              <pc:sldMasterMk cId="2913245644" sldId="2147483672"/>
              <pc:sldLayoutMk cId="1911827488" sldId="2147483673"/>
              <ac:picMk id="22" creationId="{88699AB1-C056-4A5A-B238-8FCC3EC71854}"/>
            </ac:picMkLst>
          </pc:picChg>
        </pc:sldLayoutChg>
        <pc:sldLayoutChg chg="delSp modSp mod">
          <pc:chgData name="鹿島 淳" userId="22b9229f-32c8-4be4-9cd6-893441440487" providerId="ADAL" clId="{3E6AD249-53D6-4FAE-B4C4-C51216A616B7}" dt="2021-05-26T07:22:14.255" v="89" actId="478"/>
          <pc:sldLayoutMkLst>
            <pc:docMk/>
            <pc:sldMasterMk cId="2913245644" sldId="2147483672"/>
            <pc:sldLayoutMk cId="3296413987" sldId="2147483674"/>
          </pc:sldLayoutMkLst>
          <pc:picChg chg="mod modCrop">
            <ac:chgData name="鹿島 淳" userId="22b9229f-32c8-4be4-9cd6-893441440487" providerId="ADAL" clId="{3E6AD249-53D6-4FAE-B4C4-C51216A616B7}" dt="2021-05-26T07:22:09.471" v="88" actId="732"/>
            <ac:picMkLst>
              <pc:docMk/>
              <pc:sldMasterMk cId="2913245644" sldId="2147483672"/>
              <pc:sldLayoutMk cId="3296413987" sldId="2147483674"/>
              <ac:picMk id="5" creationId="{7EEEFEF9-1138-4CFC-88C8-119ADE1AE483}"/>
            </ac:picMkLst>
          </pc:picChg>
          <pc:picChg chg="del">
            <ac:chgData name="鹿島 淳" userId="22b9229f-32c8-4be4-9cd6-893441440487" providerId="ADAL" clId="{3E6AD249-53D6-4FAE-B4C4-C51216A616B7}" dt="2021-05-26T07:22:14.255" v="89" actId="478"/>
            <ac:picMkLst>
              <pc:docMk/>
              <pc:sldMasterMk cId="2913245644" sldId="2147483672"/>
              <pc:sldLayoutMk cId="3296413987" sldId="2147483674"/>
              <ac:picMk id="8" creationId="{043C1C7D-BD76-4AEB-B481-3B946795143B}"/>
            </ac:picMkLst>
          </pc:picChg>
        </pc:sldLayoutChg>
        <pc:sldLayoutChg chg="delSp modSp mod">
          <pc:chgData name="鹿島 淳" userId="22b9229f-32c8-4be4-9cd6-893441440487" providerId="ADAL" clId="{3E6AD249-53D6-4FAE-B4C4-C51216A616B7}" dt="2021-05-26T07:22:26.407" v="91" actId="478"/>
          <pc:sldLayoutMkLst>
            <pc:docMk/>
            <pc:sldMasterMk cId="2913245644" sldId="2147483672"/>
            <pc:sldLayoutMk cId="357402276" sldId="2147483675"/>
          </pc:sldLayoutMkLst>
          <pc:picChg chg="del">
            <ac:chgData name="鹿島 淳" userId="22b9229f-32c8-4be4-9cd6-893441440487" providerId="ADAL" clId="{3E6AD249-53D6-4FAE-B4C4-C51216A616B7}" dt="2021-05-26T07:22:26.407" v="91" actId="478"/>
            <ac:picMkLst>
              <pc:docMk/>
              <pc:sldMasterMk cId="2913245644" sldId="2147483672"/>
              <pc:sldLayoutMk cId="357402276" sldId="2147483675"/>
              <ac:picMk id="8" creationId="{752EF2FE-E2EC-4224-A0DD-4244CD494239}"/>
            </ac:picMkLst>
          </pc:picChg>
          <pc:picChg chg="mod modCrop">
            <ac:chgData name="鹿島 淳" userId="22b9229f-32c8-4be4-9cd6-893441440487" providerId="ADAL" clId="{3E6AD249-53D6-4FAE-B4C4-C51216A616B7}" dt="2021-05-26T07:22:23.635" v="90" actId="732"/>
            <ac:picMkLst>
              <pc:docMk/>
              <pc:sldMasterMk cId="2913245644" sldId="2147483672"/>
              <pc:sldLayoutMk cId="357402276" sldId="2147483675"/>
              <ac:picMk id="19" creationId="{3DFACE1C-2CCF-4809-A14D-E485FBA2C185}"/>
            </ac:picMkLst>
          </pc:picChg>
        </pc:sldLayoutChg>
        <pc:sldLayoutChg chg="addSp delSp modSp mod">
          <pc:chgData name="鹿島 淳" userId="22b9229f-32c8-4be4-9cd6-893441440487" providerId="ADAL" clId="{3E6AD249-53D6-4FAE-B4C4-C51216A616B7}" dt="2021-05-26T07:22:40.285" v="93"/>
          <pc:sldLayoutMkLst>
            <pc:docMk/>
            <pc:sldMasterMk cId="2913245644" sldId="2147483672"/>
            <pc:sldLayoutMk cId="3275178994" sldId="2147483676"/>
          </pc:sldLayoutMkLst>
          <pc:picChg chg="add mod">
            <ac:chgData name="鹿島 淳" userId="22b9229f-32c8-4be4-9cd6-893441440487" providerId="ADAL" clId="{3E6AD249-53D6-4FAE-B4C4-C51216A616B7}" dt="2021-05-26T07:22:40.285" v="93"/>
            <ac:picMkLst>
              <pc:docMk/>
              <pc:sldMasterMk cId="2913245644" sldId="2147483672"/>
              <pc:sldLayoutMk cId="3275178994" sldId="2147483676"/>
              <ac:picMk id="11" creationId="{42E4B600-5762-44D4-8D9E-4AF25956C890}"/>
            </ac:picMkLst>
          </pc:picChg>
          <pc:picChg chg="del">
            <ac:chgData name="鹿島 淳" userId="22b9229f-32c8-4be4-9cd6-893441440487" providerId="ADAL" clId="{3E6AD249-53D6-4FAE-B4C4-C51216A616B7}" dt="2021-05-26T07:22:39.192" v="92" actId="478"/>
            <ac:picMkLst>
              <pc:docMk/>
              <pc:sldMasterMk cId="2913245644" sldId="2147483672"/>
              <pc:sldLayoutMk cId="3275178994" sldId="2147483676"/>
              <ac:picMk id="22" creationId="{2C2729A6-5260-45AB-8B03-8332D42382D4}"/>
            </ac:picMkLst>
          </pc:picChg>
        </pc:sldLayoutChg>
        <pc:sldLayoutChg chg="addSp delSp modSp mod">
          <pc:chgData name="鹿島 淳" userId="22b9229f-32c8-4be4-9cd6-893441440487" providerId="ADAL" clId="{3E6AD249-53D6-4FAE-B4C4-C51216A616B7}" dt="2021-05-26T07:22:43.083" v="95"/>
          <pc:sldLayoutMkLst>
            <pc:docMk/>
            <pc:sldMasterMk cId="2913245644" sldId="2147483672"/>
            <pc:sldLayoutMk cId="3675871848" sldId="2147483677"/>
          </pc:sldLayoutMkLst>
          <pc:picChg chg="add mod">
            <ac:chgData name="鹿島 淳" userId="22b9229f-32c8-4be4-9cd6-893441440487" providerId="ADAL" clId="{3E6AD249-53D6-4FAE-B4C4-C51216A616B7}" dt="2021-05-26T07:22:43.083" v="95"/>
            <ac:picMkLst>
              <pc:docMk/>
              <pc:sldMasterMk cId="2913245644" sldId="2147483672"/>
              <pc:sldLayoutMk cId="3675871848" sldId="2147483677"/>
              <ac:picMk id="13" creationId="{1B5CB297-64D0-4FD1-B276-80B17268459B}"/>
            </ac:picMkLst>
          </pc:picChg>
          <pc:picChg chg="del">
            <ac:chgData name="鹿島 淳" userId="22b9229f-32c8-4be4-9cd6-893441440487" providerId="ADAL" clId="{3E6AD249-53D6-4FAE-B4C4-C51216A616B7}" dt="2021-05-26T07:22:42.809" v="94" actId="478"/>
            <ac:picMkLst>
              <pc:docMk/>
              <pc:sldMasterMk cId="2913245644" sldId="2147483672"/>
              <pc:sldLayoutMk cId="3675871848" sldId="2147483677"/>
              <ac:picMk id="23" creationId="{466726D6-9B61-4103-9E36-8EEF72C05029}"/>
            </ac:picMkLst>
          </pc:picChg>
        </pc:sldLayoutChg>
        <pc:sldLayoutChg chg="addSp delSp modSp mod">
          <pc:chgData name="鹿島 淳" userId="22b9229f-32c8-4be4-9cd6-893441440487" providerId="ADAL" clId="{3E6AD249-53D6-4FAE-B4C4-C51216A616B7}" dt="2021-05-26T07:22:45.821" v="97"/>
          <pc:sldLayoutMkLst>
            <pc:docMk/>
            <pc:sldMasterMk cId="2913245644" sldId="2147483672"/>
            <pc:sldLayoutMk cId="4015019470" sldId="2147483678"/>
          </pc:sldLayoutMkLst>
          <pc:picChg chg="add mod">
            <ac:chgData name="鹿島 淳" userId="22b9229f-32c8-4be4-9cd6-893441440487" providerId="ADAL" clId="{3E6AD249-53D6-4FAE-B4C4-C51216A616B7}" dt="2021-05-26T07:22:45.821" v="97"/>
            <ac:picMkLst>
              <pc:docMk/>
              <pc:sldMasterMk cId="2913245644" sldId="2147483672"/>
              <pc:sldLayoutMk cId="4015019470" sldId="2147483678"/>
              <ac:picMk id="13" creationId="{E4CAA28D-756A-413D-9984-CC25028414C3}"/>
            </ac:picMkLst>
          </pc:picChg>
          <pc:picChg chg="del">
            <ac:chgData name="鹿島 淳" userId="22b9229f-32c8-4be4-9cd6-893441440487" providerId="ADAL" clId="{3E6AD249-53D6-4FAE-B4C4-C51216A616B7}" dt="2021-05-26T07:22:45.575" v="96" actId="478"/>
            <ac:picMkLst>
              <pc:docMk/>
              <pc:sldMasterMk cId="2913245644" sldId="2147483672"/>
              <pc:sldLayoutMk cId="4015019470" sldId="2147483678"/>
              <ac:picMk id="19" creationId="{E4500021-00CC-4C31-803A-C938227E3823}"/>
            </ac:picMkLst>
          </pc:picChg>
        </pc:sldLayoutChg>
        <pc:sldLayoutChg chg="addSp delSp modSp mod">
          <pc:chgData name="鹿島 淳" userId="22b9229f-32c8-4be4-9cd6-893441440487" providerId="ADAL" clId="{3E6AD249-53D6-4FAE-B4C4-C51216A616B7}" dt="2021-05-26T07:22:51.849" v="99"/>
          <pc:sldLayoutMkLst>
            <pc:docMk/>
            <pc:sldMasterMk cId="2913245644" sldId="2147483672"/>
            <pc:sldLayoutMk cId="3628549449" sldId="2147483679"/>
          </pc:sldLayoutMkLst>
          <pc:picChg chg="add mod">
            <ac:chgData name="鹿島 淳" userId="22b9229f-32c8-4be4-9cd6-893441440487" providerId="ADAL" clId="{3E6AD249-53D6-4FAE-B4C4-C51216A616B7}" dt="2021-05-26T07:22:51.849" v="99"/>
            <ac:picMkLst>
              <pc:docMk/>
              <pc:sldMasterMk cId="2913245644" sldId="2147483672"/>
              <pc:sldLayoutMk cId="3628549449" sldId="2147483679"/>
              <ac:picMk id="14" creationId="{EEBCC410-229D-4412-B64B-848A65AC66C1}"/>
            </ac:picMkLst>
          </pc:picChg>
          <pc:picChg chg="del">
            <ac:chgData name="鹿島 淳" userId="22b9229f-32c8-4be4-9cd6-893441440487" providerId="ADAL" clId="{3E6AD249-53D6-4FAE-B4C4-C51216A616B7}" dt="2021-05-26T07:22:51.586" v="98" actId="478"/>
            <ac:picMkLst>
              <pc:docMk/>
              <pc:sldMasterMk cId="2913245644" sldId="2147483672"/>
              <pc:sldLayoutMk cId="3628549449" sldId="2147483679"/>
              <ac:picMk id="18" creationId="{1FA950CF-D711-4536-B6DC-1D8ADCD1E4E5}"/>
            </ac:picMkLst>
          </pc:picChg>
        </pc:sldLayoutChg>
        <pc:sldLayoutChg chg="addSp delSp modSp mod">
          <pc:chgData name="鹿島 淳" userId="22b9229f-32c8-4be4-9cd6-893441440487" providerId="ADAL" clId="{3E6AD249-53D6-4FAE-B4C4-C51216A616B7}" dt="2021-05-26T07:22:54.517" v="101"/>
          <pc:sldLayoutMkLst>
            <pc:docMk/>
            <pc:sldMasterMk cId="2913245644" sldId="2147483672"/>
            <pc:sldLayoutMk cId="1498716411" sldId="2147483680"/>
          </pc:sldLayoutMkLst>
          <pc:picChg chg="add mod">
            <ac:chgData name="鹿島 淳" userId="22b9229f-32c8-4be4-9cd6-893441440487" providerId="ADAL" clId="{3E6AD249-53D6-4FAE-B4C4-C51216A616B7}" dt="2021-05-26T07:22:54.517" v="101"/>
            <ac:picMkLst>
              <pc:docMk/>
              <pc:sldMasterMk cId="2913245644" sldId="2147483672"/>
              <pc:sldLayoutMk cId="1498716411" sldId="2147483680"/>
              <ac:picMk id="11" creationId="{C01A6278-8ECB-48DD-AAC1-45677C4B59E6}"/>
            </ac:picMkLst>
          </pc:picChg>
          <pc:picChg chg="del">
            <ac:chgData name="鹿島 淳" userId="22b9229f-32c8-4be4-9cd6-893441440487" providerId="ADAL" clId="{3E6AD249-53D6-4FAE-B4C4-C51216A616B7}" dt="2021-05-26T07:22:54.321" v="100" actId="478"/>
            <ac:picMkLst>
              <pc:docMk/>
              <pc:sldMasterMk cId="2913245644" sldId="2147483672"/>
              <pc:sldLayoutMk cId="1498716411" sldId="2147483680"/>
              <ac:picMk id="21" creationId="{C18EB6B4-E1D0-44E1-ADB5-330663DC9493}"/>
            </ac:picMkLst>
          </pc:picChg>
        </pc:sldLayoutChg>
        <pc:sldLayoutChg chg="addSp delSp modSp mod">
          <pc:chgData name="鹿島 淳" userId="22b9229f-32c8-4be4-9cd6-893441440487" providerId="ADAL" clId="{3E6AD249-53D6-4FAE-B4C4-C51216A616B7}" dt="2021-05-26T07:22:57.138" v="103"/>
          <pc:sldLayoutMkLst>
            <pc:docMk/>
            <pc:sldMasterMk cId="2913245644" sldId="2147483672"/>
            <pc:sldLayoutMk cId="836303104" sldId="2147483681"/>
          </pc:sldLayoutMkLst>
          <pc:picChg chg="add mod">
            <ac:chgData name="鹿島 淳" userId="22b9229f-32c8-4be4-9cd6-893441440487" providerId="ADAL" clId="{3E6AD249-53D6-4FAE-B4C4-C51216A616B7}" dt="2021-05-26T07:22:57.138" v="103"/>
            <ac:picMkLst>
              <pc:docMk/>
              <pc:sldMasterMk cId="2913245644" sldId="2147483672"/>
              <pc:sldLayoutMk cId="836303104" sldId="2147483681"/>
              <ac:picMk id="11" creationId="{150D4338-FBFE-40BD-A22D-6342BB2F6F13}"/>
            </ac:picMkLst>
          </pc:picChg>
          <pc:picChg chg="del">
            <ac:chgData name="鹿島 淳" userId="22b9229f-32c8-4be4-9cd6-893441440487" providerId="ADAL" clId="{3E6AD249-53D6-4FAE-B4C4-C51216A616B7}" dt="2021-05-26T07:22:56.890" v="102" actId="478"/>
            <ac:picMkLst>
              <pc:docMk/>
              <pc:sldMasterMk cId="2913245644" sldId="2147483672"/>
              <pc:sldLayoutMk cId="836303104" sldId="2147483681"/>
              <ac:picMk id="21" creationId="{38B4B6BD-7375-4DE5-9A58-0DB59CEAF16B}"/>
            </ac:picMkLst>
          </pc:picChg>
        </pc:sldLayoutChg>
        <pc:sldLayoutChg chg="addSp delSp modSp mod">
          <pc:chgData name="鹿島 淳" userId="22b9229f-32c8-4be4-9cd6-893441440487" providerId="ADAL" clId="{3E6AD249-53D6-4FAE-B4C4-C51216A616B7}" dt="2021-05-26T07:23:00.639" v="105"/>
          <pc:sldLayoutMkLst>
            <pc:docMk/>
            <pc:sldMasterMk cId="2913245644" sldId="2147483672"/>
            <pc:sldLayoutMk cId="1803573758" sldId="2147483682"/>
          </pc:sldLayoutMkLst>
          <pc:picChg chg="add mod">
            <ac:chgData name="鹿島 淳" userId="22b9229f-32c8-4be4-9cd6-893441440487" providerId="ADAL" clId="{3E6AD249-53D6-4FAE-B4C4-C51216A616B7}" dt="2021-05-26T07:23:00.639" v="105"/>
            <ac:picMkLst>
              <pc:docMk/>
              <pc:sldMasterMk cId="2913245644" sldId="2147483672"/>
              <pc:sldLayoutMk cId="1803573758" sldId="2147483682"/>
              <ac:picMk id="10" creationId="{7BC33983-3F9F-4D57-9456-8F1CC0CAAADF}"/>
            </ac:picMkLst>
          </pc:picChg>
          <pc:picChg chg="del">
            <ac:chgData name="鹿島 淳" userId="22b9229f-32c8-4be4-9cd6-893441440487" providerId="ADAL" clId="{3E6AD249-53D6-4FAE-B4C4-C51216A616B7}" dt="2021-05-26T07:23:00.381" v="104" actId="478"/>
            <ac:picMkLst>
              <pc:docMk/>
              <pc:sldMasterMk cId="2913245644" sldId="2147483672"/>
              <pc:sldLayoutMk cId="1803573758" sldId="2147483682"/>
              <ac:picMk id="20" creationId="{5085F4D7-B9AE-4771-B25F-EE3D89B1CCC6}"/>
            </ac:picMkLst>
          </pc:picChg>
        </pc:sldLayoutChg>
        <pc:sldLayoutChg chg="addSp delSp modSp mod">
          <pc:chgData name="鹿島 淳" userId="22b9229f-32c8-4be4-9cd6-893441440487" providerId="ADAL" clId="{3E6AD249-53D6-4FAE-B4C4-C51216A616B7}" dt="2021-05-26T07:23:03.211" v="107"/>
          <pc:sldLayoutMkLst>
            <pc:docMk/>
            <pc:sldMasterMk cId="2913245644" sldId="2147483672"/>
            <pc:sldLayoutMk cId="2393918999" sldId="2147483683"/>
          </pc:sldLayoutMkLst>
          <pc:picChg chg="add mod">
            <ac:chgData name="鹿島 淳" userId="22b9229f-32c8-4be4-9cd6-893441440487" providerId="ADAL" clId="{3E6AD249-53D6-4FAE-B4C4-C51216A616B7}" dt="2021-05-26T07:23:03.211" v="107"/>
            <ac:picMkLst>
              <pc:docMk/>
              <pc:sldMasterMk cId="2913245644" sldId="2147483672"/>
              <pc:sldLayoutMk cId="2393918999" sldId="2147483683"/>
              <ac:picMk id="12" creationId="{4FA0B706-A840-420A-ABBB-DA771ED57C12}"/>
            </ac:picMkLst>
          </pc:picChg>
          <pc:picChg chg="del">
            <ac:chgData name="鹿島 淳" userId="22b9229f-32c8-4be4-9cd6-893441440487" providerId="ADAL" clId="{3E6AD249-53D6-4FAE-B4C4-C51216A616B7}" dt="2021-05-26T07:23:02.993" v="106" actId="478"/>
            <ac:picMkLst>
              <pc:docMk/>
              <pc:sldMasterMk cId="2913245644" sldId="2147483672"/>
              <pc:sldLayoutMk cId="2393918999" sldId="2147483683"/>
              <ac:picMk id="21" creationId="{93C666C6-2C1E-4180-853F-21B41F0A3F4D}"/>
            </ac:picMkLst>
          </pc:picChg>
        </pc:sldLayoutChg>
      </pc:sldMasterChg>
    </pc:docChg>
  </pc:docChgLst>
  <pc:docChgLst>
    <pc:chgData name="鹿島 淳" userId="22b9229f-32c8-4be4-9cd6-893441440487" providerId="ADAL" clId="{BBFE2A6B-C03D-4D82-8F14-1A5F224657EB}"/>
    <pc:docChg chg="custSel modSld">
      <pc:chgData name="鹿島 淳" userId="22b9229f-32c8-4be4-9cd6-893441440487" providerId="ADAL" clId="{BBFE2A6B-C03D-4D82-8F14-1A5F224657EB}" dt="2020-08-11T00:45:43.395" v="266" actId="1076"/>
      <pc:docMkLst>
        <pc:docMk/>
      </pc:docMkLst>
      <pc:sldChg chg="addSp delSp">
        <pc:chgData name="鹿島 淳" userId="22b9229f-32c8-4be4-9cd6-893441440487" providerId="ADAL" clId="{BBFE2A6B-C03D-4D82-8F14-1A5F224657EB}" dt="2020-08-06T05:50:29.966" v="23"/>
        <pc:sldMkLst>
          <pc:docMk/>
          <pc:sldMk cId="627816778" sldId="260"/>
        </pc:sldMkLst>
        <pc:spChg chg="del">
          <ac:chgData name="鹿島 淳" userId="22b9229f-32c8-4be4-9cd6-893441440487" providerId="ADAL" clId="{BBFE2A6B-C03D-4D82-8F14-1A5F224657EB}" dt="2020-08-06T05:50:29.678" v="22" actId="478"/>
          <ac:spMkLst>
            <pc:docMk/>
            <pc:sldMk cId="627816778" sldId="260"/>
            <ac:spMk id="7" creationId="{92F03B86-E5B0-4B23-8208-4C540865D400}"/>
          </ac:spMkLst>
        </pc:spChg>
        <pc:spChg chg="add">
          <ac:chgData name="鹿島 淳" userId="22b9229f-32c8-4be4-9cd6-893441440487" providerId="ADAL" clId="{BBFE2A6B-C03D-4D82-8F14-1A5F224657EB}" dt="2020-08-06T05:50:29.966" v="23"/>
          <ac:spMkLst>
            <pc:docMk/>
            <pc:sldMk cId="627816778" sldId="260"/>
            <ac:spMk id="8" creationId="{A168C98F-1005-4368-A61A-5CED1A6FEB53}"/>
          </ac:spMkLst>
        </pc:spChg>
      </pc:sldChg>
      <pc:sldChg chg="modSp">
        <pc:chgData name="鹿島 淳" userId="22b9229f-32c8-4be4-9cd6-893441440487" providerId="ADAL" clId="{BBFE2A6B-C03D-4D82-8F14-1A5F224657EB}" dt="2020-08-06T06:02:26.772" v="32" actId="14734"/>
        <pc:sldMkLst>
          <pc:docMk/>
          <pc:sldMk cId="2270655841" sldId="271"/>
        </pc:sldMkLst>
        <pc:spChg chg="mod">
          <ac:chgData name="鹿島 淳" userId="22b9229f-32c8-4be4-9cd6-893441440487" providerId="ADAL" clId="{BBFE2A6B-C03D-4D82-8F14-1A5F224657EB}" dt="2020-08-06T05:49:43.506" v="9" actId="1076"/>
          <ac:spMkLst>
            <pc:docMk/>
            <pc:sldMk cId="2270655841" sldId="271"/>
            <ac:spMk id="5" creationId="{09CFBE3C-9497-4AF5-BFB5-A4E554C77A4C}"/>
          </ac:spMkLst>
        </pc:spChg>
        <pc:graphicFrameChg chg="modGraphic">
          <ac:chgData name="鹿島 淳" userId="22b9229f-32c8-4be4-9cd6-893441440487" providerId="ADAL" clId="{BBFE2A6B-C03D-4D82-8F14-1A5F224657EB}" dt="2020-08-06T06:02:26.772" v="32" actId="14734"/>
          <ac:graphicFrameMkLst>
            <pc:docMk/>
            <pc:sldMk cId="2270655841" sldId="271"/>
            <ac:graphicFrameMk id="7" creationId="{7C3D11C2-1E8F-46AA-8CF2-21ED28E205FA}"/>
          </ac:graphicFrameMkLst>
        </pc:graphicFrameChg>
      </pc:sldChg>
      <pc:sldChg chg="modSp">
        <pc:chgData name="鹿島 淳" userId="22b9229f-32c8-4be4-9cd6-893441440487" providerId="ADAL" clId="{BBFE2A6B-C03D-4D82-8F14-1A5F224657EB}" dt="2020-08-06T05:58:39.653" v="26" actId="1036"/>
        <pc:sldMkLst>
          <pc:docMk/>
          <pc:sldMk cId="233361698" sldId="313"/>
        </pc:sldMkLst>
        <pc:spChg chg="mod">
          <ac:chgData name="鹿島 淳" userId="22b9229f-32c8-4be4-9cd6-893441440487" providerId="ADAL" clId="{BBFE2A6B-C03D-4D82-8F14-1A5F224657EB}" dt="2020-08-06T05:58:39.653" v="26" actId="1036"/>
          <ac:spMkLst>
            <pc:docMk/>
            <pc:sldMk cId="233361698" sldId="313"/>
            <ac:spMk id="3" creationId="{574D7BCF-2A59-49FE-BADE-AC15C54DA587}"/>
          </ac:spMkLst>
        </pc:spChg>
        <pc:spChg chg="mod">
          <ac:chgData name="鹿島 淳" userId="22b9229f-32c8-4be4-9cd6-893441440487" providerId="ADAL" clId="{BBFE2A6B-C03D-4D82-8F14-1A5F224657EB}" dt="2020-08-06T05:49:55.757" v="13" actId="14100"/>
          <ac:spMkLst>
            <pc:docMk/>
            <pc:sldMk cId="233361698" sldId="313"/>
            <ac:spMk id="8" creationId="{98A65FCA-F709-44D5-B975-74EC047E7756}"/>
          </ac:spMkLst>
        </pc:spChg>
      </pc:sldChg>
      <pc:sldChg chg="modSp">
        <pc:chgData name="鹿島 淳" userId="22b9229f-32c8-4be4-9cd6-893441440487" providerId="ADAL" clId="{BBFE2A6B-C03D-4D82-8F14-1A5F224657EB}" dt="2020-08-06T06:01:59.479" v="31"/>
        <pc:sldMkLst>
          <pc:docMk/>
          <pc:sldMk cId="3292007533" sldId="1622"/>
        </pc:sldMkLst>
        <pc:spChg chg="mod">
          <ac:chgData name="鹿島 淳" userId="22b9229f-32c8-4be4-9cd6-893441440487" providerId="ADAL" clId="{BBFE2A6B-C03D-4D82-8F14-1A5F224657EB}" dt="2020-08-06T05:50:03.259" v="15" actId="14100"/>
          <ac:spMkLst>
            <pc:docMk/>
            <pc:sldMk cId="3292007533" sldId="1622"/>
            <ac:spMk id="9" creationId="{B3F10299-01B4-4F18-8DF5-39EB5FD0D8BF}"/>
          </ac:spMkLst>
        </pc:spChg>
        <pc:spChg chg="mod">
          <ac:chgData name="鹿島 淳" userId="22b9229f-32c8-4be4-9cd6-893441440487" providerId="ADAL" clId="{BBFE2A6B-C03D-4D82-8F14-1A5F224657EB}" dt="2020-08-06T06:01:59.479" v="31"/>
          <ac:spMkLst>
            <pc:docMk/>
            <pc:sldMk cId="3292007533" sldId="1622"/>
            <ac:spMk id="11" creationId="{C3CB432C-F580-4EEB-84F6-0C724A95A3E8}"/>
          </ac:spMkLst>
        </pc:spChg>
      </pc:sldChg>
      <pc:sldChg chg="addSp delSp modSp">
        <pc:chgData name="鹿島 淳" userId="22b9229f-32c8-4be4-9cd6-893441440487" providerId="ADAL" clId="{BBFE2A6B-C03D-4D82-8F14-1A5F224657EB}" dt="2020-08-06T07:07:53.058" v="51"/>
        <pc:sldMkLst>
          <pc:docMk/>
          <pc:sldMk cId="175273693" sldId="1635"/>
        </pc:sldMkLst>
        <pc:spChg chg="del">
          <ac:chgData name="鹿島 淳" userId="22b9229f-32c8-4be4-9cd6-893441440487" providerId="ADAL" clId="{BBFE2A6B-C03D-4D82-8F14-1A5F224657EB}" dt="2020-08-06T07:07:52.704" v="50" actId="478"/>
          <ac:spMkLst>
            <pc:docMk/>
            <pc:sldMk cId="175273693" sldId="1635"/>
            <ac:spMk id="3" creationId="{6B737217-56A2-42B1-8630-A3962FC0A1EC}"/>
          </ac:spMkLst>
        </pc:spChg>
        <pc:spChg chg="mod">
          <ac:chgData name="鹿島 淳" userId="22b9229f-32c8-4be4-9cd6-893441440487" providerId="ADAL" clId="{BBFE2A6B-C03D-4D82-8F14-1A5F224657EB}" dt="2020-08-06T06:09:09.141" v="34" actId="1076"/>
          <ac:spMkLst>
            <pc:docMk/>
            <pc:sldMk cId="175273693" sldId="1635"/>
            <ac:spMk id="7" creationId="{DAD5277C-3BF6-4552-A695-995ED8E3842C}"/>
          </ac:spMkLst>
        </pc:spChg>
        <pc:spChg chg="add">
          <ac:chgData name="鹿島 淳" userId="22b9229f-32c8-4be4-9cd6-893441440487" providerId="ADAL" clId="{BBFE2A6B-C03D-4D82-8F14-1A5F224657EB}" dt="2020-08-06T07:07:53.058" v="51"/>
          <ac:spMkLst>
            <pc:docMk/>
            <pc:sldMk cId="175273693" sldId="1635"/>
            <ac:spMk id="8" creationId="{E9DB9A8C-63CA-4828-9535-4FD7B0566BD3}"/>
          </ac:spMkLst>
        </pc:spChg>
      </pc:sldChg>
      <pc:sldChg chg="addSp delSp modSp">
        <pc:chgData name="鹿島 淳" userId="22b9229f-32c8-4be4-9cd6-893441440487" providerId="ADAL" clId="{BBFE2A6B-C03D-4D82-8F14-1A5F224657EB}" dt="2020-08-11T00:45:43.395" v="266" actId="1076"/>
        <pc:sldMkLst>
          <pc:docMk/>
          <pc:sldMk cId="125335743" sldId="1650"/>
        </pc:sldMkLst>
        <pc:spChg chg="mod">
          <ac:chgData name="鹿島 淳" userId="22b9229f-32c8-4be4-9cd6-893441440487" providerId="ADAL" clId="{BBFE2A6B-C03D-4D82-8F14-1A5F224657EB}" dt="2020-08-07T04:51:42.106" v="96" actId="1076"/>
          <ac:spMkLst>
            <pc:docMk/>
            <pc:sldMk cId="125335743" sldId="1650"/>
            <ac:spMk id="7" creationId="{15591428-6EA6-4E7C-87CC-E686B3FA1C5A}"/>
          </ac:spMkLst>
        </pc:spChg>
        <pc:spChg chg="del mod">
          <ac:chgData name="鹿島 淳" userId="22b9229f-32c8-4be4-9cd6-893441440487" providerId="ADAL" clId="{BBFE2A6B-C03D-4D82-8F14-1A5F224657EB}" dt="2020-08-11T00:45:39.876" v="264" actId="478"/>
          <ac:spMkLst>
            <pc:docMk/>
            <pc:sldMk cId="125335743" sldId="1650"/>
            <ac:spMk id="8" creationId="{08D366D2-BA1C-4739-9F97-3CFEDB4EEB1C}"/>
          </ac:spMkLst>
        </pc:spChg>
        <pc:spChg chg="add mod">
          <ac:chgData name="鹿島 淳" userId="22b9229f-32c8-4be4-9cd6-893441440487" providerId="ADAL" clId="{BBFE2A6B-C03D-4D82-8F14-1A5F224657EB}" dt="2020-08-11T00:45:43.395" v="266" actId="1076"/>
          <ac:spMkLst>
            <pc:docMk/>
            <pc:sldMk cId="125335743" sldId="1650"/>
            <ac:spMk id="9" creationId="{D44A31A4-4BAD-4A31-9F41-BAC36597D56B}"/>
          </ac:spMkLst>
        </pc:spChg>
        <pc:graphicFrameChg chg="mod modGraphic">
          <ac:chgData name="鹿島 淳" userId="22b9229f-32c8-4be4-9cd6-893441440487" providerId="ADAL" clId="{BBFE2A6B-C03D-4D82-8F14-1A5F224657EB}" dt="2020-08-11T00:36:12.700" v="263" actId="255"/>
          <ac:graphicFrameMkLst>
            <pc:docMk/>
            <pc:sldMk cId="125335743" sldId="1650"/>
            <ac:graphicFrameMk id="2" creationId="{87746425-1DB8-4EC4-BA9B-8B3D141A3CC8}"/>
          </ac:graphicFrameMkLst>
        </pc:graphicFrameChg>
      </pc:sldChg>
      <pc:sldChg chg="modSp">
        <pc:chgData name="鹿島 淳" userId="22b9229f-32c8-4be4-9cd6-893441440487" providerId="ADAL" clId="{BBFE2A6B-C03D-4D82-8F14-1A5F224657EB}" dt="2020-08-06T09:06:17.778" v="66" actId="1076"/>
        <pc:sldMkLst>
          <pc:docMk/>
          <pc:sldMk cId="4100585720" sldId="1652"/>
        </pc:sldMkLst>
        <pc:spChg chg="mod">
          <ac:chgData name="鹿島 淳" userId="22b9229f-32c8-4be4-9cd6-893441440487" providerId="ADAL" clId="{BBFE2A6B-C03D-4D82-8F14-1A5F224657EB}" dt="2020-08-06T09:06:17.778" v="66" actId="1076"/>
          <ac:spMkLst>
            <pc:docMk/>
            <pc:sldMk cId="4100585720" sldId="1652"/>
            <ac:spMk id="2" creationId="{91B07587-FE7C-43CD-84CA-AA6FD26C34D4}"/>
          </ac:spMkLst>
        </pc:spChg>
      </pc:sldChg>
      <pc:sldChg chg="addSp delSp modSp">
        <pc:chgData name="鹿島 淳" userId="22b9229f-32c8-4be4-9cd6-893441440487" providerId="ADAL" clId="{BBFE2A6B-C03D-4D82-8F14-1A5F224657EB}" dt="2020-08-06T07:52:30.636" v="62" actId="1035"/>
        <pc:sldMkLst>
          <pc:docMk/>
          <pc:sldMk cId="1654991543" sldId="1658"/>
        </pc:sldMkLst>
        <pc:spChg chg="del">
          <ac:chgData name="鹿島 淳" userId="22b9229f-32c8-4be4-9cd6-893441440487" providerId="ADAL" clId="{BBFE2A6B-C03D-4D82-8F14-1A5F224657EB}" dt="2020-08-06T07:08:30.807" v="57" actId="478"/>
          <ac:spMkLst>
            <pc:docMk/>
            <pc:sldMk cId="1654991543" sldId="1658"/>
            <ac:spMk id="3" creationId="{6B737217-56A2-42B1-8630-A3962FC0A1EC}"/>
          </ac:spMkLst>
        </pc:spChg>
        <pc:spChg chg="mod">
          <ac:chgData name="鹿島 淳" userId="22b9229f-32c8-4be4-9cd6-893441440487" providerId="ADAL" clId="{BBFE2A6B-C03D-4D82-8F14-1A5F224657EB}" dt="2020-08-06T07:52:30.636" v="62" actId="1035"/>
          <ac:spMkLst>
            <pc:docMk/>
            <pc:sldMk cId="1654991543" sldId="1658"/>
            <ac:spMk id="4" creationId="{8191F8FF-90BA-4EF3-87D7-BB80C3568689}"/>
          </ac:spMkLst>
        </pc:spChg>
        <pc:spChg chg="del">
          <ac:chgData name="鹿島 淳" userId="22b9229f-32c8-4be4-9cd6-893441440487" providerId="ADAL" clId="{BBFE2A6B-C03D-4D82-8F14-1A5F224657EB}" dt="2020-08-06T06:09:36.502" v="42" actId="478"/>
          <ac:spMkLst>
            <pc:docMk/>
            <pc:sldMk cId="1654991543" sldId="1658"/>
            <ac:spMk id="7" creationId="{DD63EE69-AAFE-42BF-86F5-B35FE738B187}"/>
          </ac:spMkLst>
        </pc:spChg>
        <pc:spChg chg="add">
          <ac:chgData name="鹿島 淳" userId="22b9229f-32c8-4be4-9cd6-893441440487" providerId="ADAL" clId="{BBFE2A6B-C03D-4D82-8F14-1A5F224657EB}" dt="2020-08-06T06:09:34.815" v="41"/>
          <ac:spMkLst>
            <pc:docMk/>
            <pc:sldMk cId="1654991543" sldId="1658"/>
            <ac:spMk id="8" creationId="{2C6DDC6D-3AEE-43FF-862B-60F1AAD29ED7}"/>
          </ac:spMkLst>
        </pc:spChg>
        <pc:spChg chg="add">
          <ac:chgData name="鹿島 淳" userId="22b9229f-32c8-4be4-9cd6-893441440487" providerId="ADAL" clId="{BBFE2A6B-C03D-4D82-8F14-1A5F224657EB}" dt="2020-08-06T07:08:31.673" v="58"/>
          <ac:spMkLst>
            <pc:docMk/>
            <pc:sldMk cId="1654991543" sldId="1658"/>
            <ac:spMk id="9" creationId="{CD5101F2-B432-49E0-A5FC-2255C70FDF88}"/>
          </ac:spMkLst>
        </pc:spChg>
      </pc:sldChg>
      <pc:sldChg chg="modSp">
        <pc:chgData name="鹿島 淳" userId="22b9229f-32c8-4be4-9cd6-893441440487" providerId="ADAL" clId="{BBFE2A6B-C03D-4D82-8F14-1A5F224657EB}" dt="2020-08-06T05:50:26.700" v="21" actId="1076"/>
        <pc:sldMkLst>
          <pc:docMk/>
          <pc:sldMk cId="181266661" sldId="1660"/>
        </pc:sldMkLst>
        <pc:spChg chg="mod">
          <ac:chgData name="鹿島 淳" userId="22b9229f-32c8-4be4-9cd6-893441440487" providerId="ADAL" clId="{BBFE2A6B-C03D-4D82-8F14-1A5F224657EB}" dt="2020-08-06T05:50:26.700" v="21" actId="1076"/>
          <ac:spMkLst>
            <pc:docMk/>
            <pc:sldMk cId="181266661" sldId="1660"/>
            <ac:spMk id="7" creationId="{92F03B86-E5B0-4B23-8208-4C540865D400}"/>
          </ac:spMkLst>
        </pc:spChg>
      </pc:sldChg>
      <pc:sldChg chg="modSp">
        <pc:chgData name="鹿島 淳" userId="22b9229f-32c8-4be4-9cd6-893441440487" providerId="ADAL" clId="{BBFE2A6B-C03D-4D82-8F14-1A5F224657EB}" dt="2020-08-06T05:50:17.482" v="18" actId="1076"/>
        <pc:sldMkLst>
          <pc:docMk/>
          <pc:sldMk cId="1064568958" sldId="1661"/>
        </pc:sldMkLst>
        <pc:spChg chg="mod">
          <ac:chgData name="鹿島 淳" userId="22b9229f-32c8-4be4-9cd6-893441440487" providerId="ADAL" clId="{BBFE2A6B-C03D-4D82-8F14-1A5F224657EB}" dt="2020-08-06T05:50:17.482" v="18" actId="1076"/>
          <ac:spMkLst>
            <pc:docMk/>
            <pc:sldMk cId="1064568958" sldId="1661"/>
            <ac:spMk id="7" creationId="{92F03B86-E5B0-4B23-8208-4C540865D400}"/>
          </ac:spMkLst>
        </pc:spChg>
      </pc:sldChg>
      <pc:sldChg chg="modSp">
        <pc:chgData name="鹿島 淳" userId="22b9229f-32c8-4be4-9cd6-893441440487" providerId="ADAL" clId="{BBFE2A6B-C03D-4D82-8F14-1A5F224657EB}" dt="2020-08-06T06:09:15.061" v="36" actId="1076"/>
        <pc:sldMkLst>
          <pc:docMk/>
          <pc:sldMk cId="3930170321" sldId="1662"/>
        </pc:sldMkLst>
        <pc:spChg chg="mod">
          <ac:chgData name="鹿島 淳" userId="22b9229f-32c8-4be4-9cd6-893441440487" providerId="ADAL" clId="{BBFE2A6B-C03D-4D82-8F14-1A5F224657EB}" dt="2020-08-06T06:09:15.061" v="36" actId="1076"/>
          <ac:spMkLst>
            <pc:docMk/>
            <pc:sldMk cId="3930170321" sldId="1662"/>
            <ac:spMk id="7" creationId="{92F03B86-E5B0-4B23-8208-4C540865D400}"/>
          </ac:spMkLst>
        </pc:spChg>
      </pc:sldChg>
      <pc:sldChg chg="modSp">
        <pc:chgData name="鹿島 淳" userId="22b9229f-32c8-4be4-9cd6-893441440487" providerId="ADAL" clId="{BBFE2A6B-C03D-4D82-8F14-1A5F224657EB}" dt="2020-08-06T06:47:57.801" v="48" actId="207"/>
        <pc:sldMkLst>
          <pc:docMk/>
          <pc:sldMk cId="1227434187" sldId="1663"/>
        </pc:sldMkLst>
        <pc:spChg chg="mod">
          <ac:chgData name="鹿島 淳" userId="22b9229f-32c8-4be4-9cd6-893441440487" providerId="ADAL" clId="{BBFE2A6B-C03D-4D82-8F14-1A5F224657EB}" dt="2020-08-06T06:09:28.487" v="40" actId="14100"/>
          <ac:spMkLst>
            <pc:docMk/>
            <pc:sldMk cId="1227434187" sldId="1663"/>
            <ac:spMk id="6" creationId="{4313934A-8393-4593-89AC-1CFD2D56D033}"/>
          </ac:spMkLst>
        </pc:spChg>
        <pc:spChg chg="mod">
          <ac:chgData name="鹿島 淳" userId="22b9229f-32c8-4be4-9cd6-893441440487" providerId="ADAL" clId="{BBFE2A6B-C03D-4D82-8F14-1A5F224657EB}" dt="2020-08-06T06:47:57.801" v="48" actId="207"/>
          <ac:spMkLst>
            <pc:docMk/>
            <pc:sldMk cId="1227434187" sldId="1663"/>
            <ac:spMk id="14" creationId="{5A4D5765-555C-4020-8258-793FFC5BB890}"/>
          </ac:spMkLst>
        </pc:spChg>
      </pc:sldChg>
      <pc:sldChg chg="addSp delSp modSp">
        <pc:chgData name="鹿島 淳" userId="22b9229f-32c8-4be4-9cd6-893441440487" providerId="ADAL" clId="{BBFE2A6B-C03D-4D82-8F14-1A5F224657EB}" dt="2020-08-06T08:30:00.666" v="65" actId="1076"/>
        <pc:sldMkLst>
          <pc:docMk/>
          <pc:sldMk cId="1517284477" sldId="1664"/>
        </pc:sldMkLst>
        <pc:spChg chg="del">
          <ac:chgData name="鹿島 淳" userId="22b9229f-32c8-4be4-9cd6-893441440487" providerId="ADAL" clId="{BBFE2A6B-C03D-4D82-8F14-1A5F224657EB}" dt="2020-08-06T06:09:41.156" v="43" actId="478"/>
          <ac:spMkLst>
            <pc:docMk/>
            <pc:sldMk cId="1517284477" sldId="1664"/>
            <ac:spMk id="2" creationId="{FCA476BA-8647-4DD6-A590-766476AF9735}"/>
          </ac:spMkLst>
        </pc:spChg>
        <pc:spChg chg="mod">
          <ac:chgData name="鹿島 淳" userId="22b9229f-32c8-4be4-9cd6-893441440487" providerId="ADAL" clId="{BBFE2A6B-C03D-4D82-8F14-1A5F224657EB}" dt="2020-08-06T08:30:00.666" v="65" actId="1076"/>
          <ac:spMkLst>
            <pc:docMk/>
            <pc:sldMk cId="1517284477" sldId="1664"/>
            <ac:spMk id="15" creationId="{3E824650-F210-4EB4-B6B7-9D2928583080}"/>
          </ac:spMkLst>
        </pc:spChg>
        <pc:spChg chg="add">
          <ac:chgData name="鹿島 淳" userId="22b9229f-32c8-4be4-9cd6-893441440487" providerId="ADAL" clId="{BBFE2A6B-C03D-4D82-8F14-1A5F224657EB}" dt="2020-08-06T06:09:46.125" v="44"/>
          <ac:spMkLst>
            <pc:docMk/>
            <pc:sldMk cId="1517284477" sldId="1664"/>
            <ac:spMk id="28" creationId="{4FDEBF48-941C-48E1-ADA2-7B6AD71A5CEA}"/>
          </ac:spMkLst>
        </pc:spChg>
      </pc:sldChg>
      <pc:sldChg chg="modSp">
        <pc:chgData name="鹿島 淳" userId="22b9229f-32c8-4be4-9cd6-893441440487" providerId="ADAL" clId="{BBFE2A6B-C03D-4D82-8F14-1A5F224657EB}" dt="2020-08-06T07:00:38.438" v="49" actId="255"/>
        <pc:sldMkLst>
          <pc:docMk/>
          <pc:sldMk cId="1958960234" sldId="1665"/>
        </pc:sldMkLst>
        <pc:spChg chg="mod">
          <ac:chgData name="鹿島 淳" userId="22b9229f-32c8-4be4-9cd6-893441440487" providerId="ADAL" clId="{BBFE2A6B-C03D-4D82-8F14-1A5F224657EB}" dt="2020-08-06T05:49:48.661" v="11" actId="14100"/>
          <ac:spMkLst>
            <pc:docMk/>
            <pc:sldMk cId="1958960234" sldId="1665"/>
            <ac:spMk id="3" creationId="{D3BE5820-79A1-4CB1-BA37-49D8A7AFCB36}"/>
          </ac:spMkLst>
        </pc:spChg>
        <pc:spChg chg="mod">
          <ac:chgData name="鹿島 淳" userId="22b9229f-32c8-4be4-9cd6-893441440487" providerId="ADAL" clId="{BBFE2A6B-C03D-4D82-8F14-1A5F224657EB}" dt="2020-08-06T07:00:38.438" v="49" actId="255"/>
          <ac:spMkLst>
            <pc:docMk/>
            <pc:sldMk cId="1958960234" sldId="1665"/>
            <ac:spMk id="8" creationId="{BA133E03-5F92-44DA-82DF-924A37279EAC}"/>
          </ac:spMkLst>
        </pc:spChg>
      </pc:sldChg>
    </pc:docChg>
  </pc:docChgLst>
  <pc:docChgLst>
    <pc:chgData name="鹿島 淳" userId="22b9229f-32c8-4be4-9cd6-893441440487" providerId="ADAL" clId="{B751623B-3605-49DC-939F-4F987DBFC2A6}"/>
    <pc:docChg chg="undo custSel modMainMaster">
      <pc:chgData name="鹿島 淳" userId="22b9229f-32c8-4be4-9cd6-893441440487" providerId="ADAL" clId="{B751623B-3605-49DC-939F-4F987DBFC2A6}" dt="2021-01-04T16:22:18.394" v="64" actId="20577"/>
      <pc:docMkLst>
        <pc:docMk/>
      </pc:docMkLst>
      <pc:sldMasterChg chg="addSp delSp modSp mod modSldLayout sldLayoutOrd">
        <pc:chgData name="鹿島 淳" userId="22b9229f-32c8-4be4-9cd6-893441440487" providerId="ADAL" clId="{B751623B-3605-49DC-939F-4F987DBFC2A6}" dt="2021-01-04T16:22:18.394" v="64" actId="20577"/>
        <pc:sldMasterMkLst>
          <pc:docMk/>
          <pc:sldMasterMk cId="2913245644" sldId="2147483672"/>
        </pc:sldMasterMkLst>
        <pc:spChg chg="add del mod">
          <ac:chgData name="鹿島 淳" userId="22b9229f-32c8-4be4-9cd6-893441440487" providerId="ADAL" clId="{B751623B-3605-49DC-939F-4F987DBFC2A6}" dt="2021-01-04T16:21:13.684" v="23" actId="478"/>
          <ac:spMkLst>
            <pc:docMk/>
            <pc:sldMasterMk cId="2913245644" sldId="2147483672"/>
            <ac:spMk id="5" creationId="{D454577E-98AF-481D-98CC-7854ED9DCB06}"/>
          </ac:spMkLst>
        </pc:spChg>
        <pc:sldLayoutChg chg="modSp mod">
          <pc:chgData name="鹿島 淳" userId="22b9229f-32c8-4be4-9cd6-893441440487" providerId="ADAL" clId="{B751623B-3605-49DC-939F-4F987DBFC2A6}" dt="2021-01-04T16:21:45.298" v="41" actId="20577"/>
          <pc:sldLayoutMkLst>
            <pc:docMk/>
            <pc:sldMasterMk cId="2913245644" sldId="2147483672"/>
            <pc:sldLayoutMk cId="579113341" sldId="2147483662"/>
          </pc:sldLayoutMkLst>
          <pc:spChg chg="mod">
            <ac:chgData name="鹿島 淳" userId="22b9229f-32c8-4be4-9cd6-893441440487" providerId="ADAL" clId="{B751623B-3605-49DC-939F-4F987DBFC2A6}" dt="2021-01-04T16:21:45.298" v="41" actId="20577"/>
            <ac:spMkLst>
              <pc:docMk/>
              <pc:sldMasterMk cId="2913245644" sldId="2147483672"/>
              <pc:sldLayoutMk cId="579113341" sldId="2147483662"/>
              <ac:spMk id="17" creationId="{426FF9B8-F98C-472F-B1C3-662C1D4AD329}"/>
            </ac:spMkLst>
          </pc:spChg>
        </pc:sldLayoutChg>
        <pc:sldLayoutChg chg="modSp mod">
          <pc:chgData name="鹿島 淳" userId="22b9229f-32c8-4be4-9cd6-893441440487" providerId="ADAL" clId="{B751623B-3605-49DC-939F-4F987DBFC2A6}" dt="2021-01-04T16:21:49.868" v="44" actId="20577"/>
          <pc:sldLayoutMkLst>
            <pc:docMk/>
            <pc:sldMasterMk cId="2913245644" sldId="2147483672"/>
            <pc:sldLayoutMk cId="738920552" sldId="2147483664"/>
          </pc:sldLayoutMkLst>
          <pc:spChg chg="mod">
            <ac:chgData name="鹿島 淳" userId="22b9229f-32c8-4be4-9cd6-893441440487" providerId="ADAL" clId="{B751623B-3605-49DC-939F-4F987DBFC2A6}" dt="2021-01-04T16:21:49.868" v="44" actId="20577"/>
            <ac:spMkLst>
              <pc:docMk/>
              <pc:sldMasterMk cId="2913245644" sldId="2147483672"/>
              <pc:sldLayoutMk cId="738920552" sldId="2147483664"/>
              <ac:spMk id="18" creationId="{16EC5A69-766E-4E09-A29B-1C22822C6292}"/>
            </ac:spMkLst>
          </pc:spChg>
        </pc:sldLayoutChg>
        <pc:sldLayoutChg chg="modSp mod">
          <pc:chgData name="鹿島 淳" userId="22b9229f-32c8-4be4-9cd6-893441440487" providerId="ADAL" clId="{B751623B-3605-49DC-939F-4F987DBFC2A6}" dt="2021-01-04T16:21:53.641" v="47" actId="20577"/>
          <pc:sldLayoutMkLst>
            <pc:docMk/>
            <pc:sldMasterMk cId="2913245644" sldId="2147483672"/>
            <pc:sldLayoutMk cId="619569268" sldId="2147483665"/>
          </pc:sldLayoutMkLst>
          <pc:spChg chg="mod">
            <ac:chgData name="鹿島 淳" userId="22b9229f-32c8-4be4-9cd6-893441440487" providerId="ADAL" clId="{B751623B-3605-49DC-939F-4F987DBFC2A6}" dt="2021-01-04T16:21:53.641" v="47" actId="20577"/>
            <ac:spMkLst>
              <pc:docMk/>
              <pc:sldMasterMk cId="2913245644" sldId="2147483672"/>
              <pc:sldLayoutMk cId="619569268" sldId="2147483665"/>
              <ac:spMk id="20" creationId="{C23BFE74-A0BA-4ED1-8C2F-1F05DEFD1DAD}"/>
            </ac:spMkLst>
          </pc:spChg>
        </pc:sldLayoutChg>
        <pc:sldLayoutChg chg="modSp mod">
          <pc:chgData name="鹿島 淳" userId="22b9229f-32c8-4be4-9cd6-893441440487" providerId="ADAL" clId="{B751623B-3605-49DC-939F-4F987DBFC2A6}" dt="2021-01-04T16:21:58.675" v="50" actId="20577"/>
          <pc:sldLayoutMkLst>
            <pc:docMk/>
            <pc:sldMasterMk cId="2913245644" sldId="2147483672"/>
            <pc:sldLayoutMk cId="1816009290" sldId="2147483666"/>
          </pc:sldLayoutMkLst>
          <pc:spChg chg="mod">
            <ac:chgData name="鹿島 淳" userId="22b9229f-32c8-4be4-9cd6-893441440487" providerId="ADAL" clId="{B751623B-3605-49DC-939F-4F987DBFC2A6}" dt="2021-01-04T16:21:58.675" v="50" actId="20577"/>
            <ac:spMkLst>
              <pc:docMk/>
              <pc:sldMasterMk cId="2913245644" sldId="2147483672"/>
              <pc:sldLayoutMk cId="1816009290" sldId="2147483666"/>
              <ac:spMk id="16" creationId="{CD6E9D5D-04FB-4E39-9D25-321517282D76}"/>
            </ac:spMkLst>
          </pc:spChg>
        </pc:sldLayoutChg>
        <pc:sldLayoutChg chg="modSp mod">
          <pc:chgData name="鹿島 淳" userId="22b9229f-32c8-4be4-9cd6-893441440487" providerId="ADAL" clId="{B751623B-3605-49DC-939F-4F987DBFC2A6}" dt="2021-01-04T16:22:04.369" v="53" actId="20577"/>
          <pc:sldLayoutMkLst>
            <pc:docMk/>
            <pc:sldMasterMk cId="2913245644" sldId="2147483672"/>
            <pc:sldLayoutMk cId="3729925698" sldId="2147483667"/>
          </pc:sldLayoutMkLst>
          <pc:spChg chg="mod">
            <ac:chgData name="鹿島 淳" userId="22b9229f-32c8-4be4-9cd6-893441440487" providerId="ADAL" clId="{B751623B-3605-49DC-939F-4F987DBFC2A6}" dt="2021-01-04T16:22:04.369" v="53" actId="20577"/>
            <ac:spMkLst>
              <pc:docMk/>
              <pc:sldMasterMk cId="2913245644" sldId="2147483672"/>
              <pc:sldLayoutMk cId="3729925698" sldId="2147483667"/>
              <ac:spMk id="15" creationId="{5313D8EB-339D-4F23-BF3B-4E3EC755DEB4}"/>
            </ac:spMkLst>
          </pc:spChg>
        </pc:sldLayoutChg>
        <pc:sldLayoutChg chg="modSp mod">
          <pc:chgData name="鹿島 淳" userId="22b9229f-32c8-4be4-9cd6-893441440487" providerId="ADAL" clId="{B751623B-3605-49DC-939F-4F987DBFC2A6}" dt="2021-01-04T16:22:07.932" v="56" actId="20577"/>
          <pc:sldLayoutMkLst>
            <pc:docMk/>
            <pc:sldMasterMk cId="2913245644" sldId="2147483672"/>
            <pc:sldLayoutMk cId="4051626918" sldId="2147483668"/>
          </pc:sldLayoutMkLst>
          <pc:spChg chg="mod">
            <ac:chgData name="鹿島 淳" userId="22b9229f-32c8-4be4-9cd6-893441440487" providerId="ADAL" clId="{B751623B-3605-49DC-939F-4F987DBFC2A6}" dt="2021-01-04T16:22:07.932" v="56" actId="20577"/>
            <ac:spMkLst>
              <pc:docMk/>
              <pc:sldMasterMk cId="2913245644" sldId="2147483672"/>
              <pc:sldLayoutMk cId="4051626918" sldId="2147483668"/>
              <ac:spMk id="18" creationId="{6BBE2DAB-B675-4A95-BFD1-CD37128AC1BB}"/>
            </ac:spMkLst>
          </pc:spChg>
        </pc:sldLayoutChg>
        <pc:sldLayoutChg chg="modSp mod">
          <pc:chgData name="鹿島 淳" userId="22b9229f-32c8-4be4-9cd6-893441440487" providerId="ADAL" clId="{B751623B-3605-49DC-939F-4F987DBFC2A6}" dt="2021-01-04T16:22:12.150" v="59" actId="20577"/>
          <pc:sldLayoutMkLst>
            <pc:docMk/>
            <pc:sldMasterMk cId="2913245644" sldId="2147483672"/>
            <pc:sldLayoutMk cId="1632972739" sldId="2147483669"/>
          </pc:sldLayoutMkLst>
          <pc:spChg chg="mod">
            <ac:chgData name="鹿島 淳" userId="22b9229f-32c8-4be4-9cd6-893441440487" providerId="ADAL" clId="{B751623B-3605-49DC-939F-4F987DBFC2A6}" dt="2021-01-04T16:22:12.150" v="59" actId="20577"/>
            <ac:spMkLst>
              <pc:docMk/>
              <pc:sldMasterMk cId="2913245644" sldId="2147483672"/>
              <pc:sldLayoutMk cId="1632972739" sldId="2147483669"/>
              <ac:spMk id="18" creationId="{B6C9640D-68C2-48AA-9A90-135BB00DED21}"/>
            </ac:spMkLst>
          </pc:spChg>
        </pc:sldLayoutChg>
        <pc:sldLayoutChg chg="modSp mod">
          <pc:chgData name="鹿島 淳" userId="22b9229f-32c8-4be4-9cd6-893441440487" providerId="ADAL" clId="{B751623B-3605-49DC-939F-4F987DBFC2A6}" dt="2021-01-04T16:22:18.394" v="64" actId="20577"/>
          <pc:sldLayoutMkLst>
            <pc:docMk/>
            <pc:sldMasterMk cId="2913245644" sldId="2147483672"/>
            <pc:sldLayoutMk cId="1949833045" sldId="2147483670"/>
          </pc:sldLayoutMkLst>
          <pc:spChg chg="mod">
            <ac:chgData name="鹿島 淳" userId="22b9229f-32c8-4be4-9cd6-893441440487" providerId="ADAL" clId="{B751623B-3605-49DC-939F-4F987DBFC2A6}" dt="2021-01-04T16:22:18.394" v="64" actId="20577"/>
            <ac:spMkLst>
              <pc:docMk/>
              <pc:sldMasterMk cId="2913245644" sldId="2147483672"/>
              <pc:sldLayoutMk cId="1949833045" sldId="2147483670"/>
              <ac:spMk id="17" creationId="{CA2322BE-24CB-4A56-BA3E-0831CFECC038}"/>
            </ac:spMkLst>
          </pc:spChg>
        </pc:sldLayoutChg>
        <pc:sldLayoutChg chg="ord">
          <pc:chgData name="鹿島 淳" userId="22b9229f-32c8-4be4-9cd6-893441440487" providerId="ADAL" clId="{B751623B-3605-49DC-939F-4F987DBFC2A6}" dt="2021-01-04T16:20:42.616" v="20" actId="20578"/>
          <pc:sldLayoutMkLst>
            <pc:docMk/>
            <pc:sldMasterMk cId="2913245644" sldId="2147483672"/>
            <pc:sldLayoutMk cId="1911827488" sldId="2147483673"/>
          </pc:sldLayoutMkLst>
        </pc:sldLayoutChg>
        <pc:sldLayoutChg chg="modSp mod">
          <pc:chgData name="鹿島 淳" userId="22b9229f-32c8-4be4-9cd6-893441440487" providerId="ADAL" clId="{B751623B-3605-49DC-939F-4F987DBFC2A6}" dt="2021-01-04T16:19:35.345" v="2" actId="20577"/>
          <pc:sldLayoutMkLst>
            <pc:docMk/>
            <pc:sldMasterMk cId="2913245644" sldId="2147483672"/>
            <pc:sldLayoutMk cId="3296413987" sldId="2147483674"/>
          </pc:sldLayoutMkLst>
          <pc:spChg chg="mod">
            <ac:chgData name="鹿島 淳" userId="22b9229f-32c8-4be4-9cd6-893441440487" providerId="ADAL" clId="{B751623B-3605-49DC-939F-4F987DBFC2A6}" dt="2021-01-04T16:19:35.345" v="2" actId="20577"/>
            <ac:spMkLst>
              <pc:docMk/>
              <pc:sldMasterMk cId="2913245644" sldId="2147483672"/>
              <pc:sldLayoutMk cId="3296413987" sldId="2147483674"/>
              <ac:spMk id="18" creationId="{EEDBDBB4-790D-49C1-87F3-3285F3786125}"/>
            </ac:spMkLst>
          </pc:spChg>
        </pc:sldLayoutChg>
        <pc:sldLayoutChg chg="modSp mod">
          <pc:chgData name="鹿島 淳" userId="22b9229f-32c8-4be4-9cd6-893441440487" providerId="ADAL" clId="{B751623B-3605-49DC-939F-4F987DBFC2A6}" dt="2021-01-04T16:19:55.506" v="5" actId="20577"/>
          <pc:sldLayoutMkLst>
            <pc:docMk/>
            <pc:sldMasterMk cId="2913245644" sldId="2147483672"/>
            <pc:sldLayoutMk cId="357402276" sldId="2147483675"/>
          </pc:sldLayoutMkLst>
          <pc:spChg chg="mod">
            <ac:chgData name="鹿島 淳" userId="22b9229f-32c8-4be4-9cd6-893441440487" providerId="ADAL" clId="{B751623B-3605-49DC-939F-4F987DBFC2A6}" dt="2021-01-04T16:19:55.506" v="5" actId="20577"/>
            <ac:spMkLst>
              <pc:docMk/>
              <pc:sldMasterMk cId="2913245644" sldId="2147483672"/>
              <pc:sldLayoutMk cId="357402276" sldId="2147483675"/>
              <ac:spMk id="21" creationId="{A04A674A-FDA1-42B2-B3F1-78C5D65749FE}"/>
            </ac:spMkLst>
          </pc:spChg>
        </pc:sldLayoutChg>
        <pc:sldLayoutChg chg="modSp mod">
          <pc:chgData name="鹿島 淳" userId="22b9229f-32c8-4be4-9cd6-893441440487" providerId="ADAL" clId="{B751623B-3605-49DC-939F-4F987DBFC2A6}" dt="2021-01-04T16:19:59.698" v="8" actId="20577"/>
          <pc:sldLayoutMkLst>
            <pc:docMk/>
            <pc:sldMasterMk cId="2913245644" sldId="2147483672"/>
            <pc:sldLayoutMk cId="3275178994" sldId="2147483676"/>
          </pc:sldLayoutMkLst>
          <pc:spChg chg="mod">
            <ac:chgData name="鹿島 淳" userId="22b9229f-32c8-4be4-9cd6-893441440487" providerId="ADAL" clId="{B751623B-3605-49DC-939F-4F987DBFC2A6}" dt="2021-01-04T16:19:59.698" v="8" actId="20577"/>
            <ac:spMkLst>
              <pc:docMk/>
              <pc:sldMasterMk cId="2913245644" sldId="2147483672"/>
              <pc:sldLayoutMk cId="3275178994" sldId="2147483676"/>
              <ac:spMk id="25" creationId="{35099CE4-C8BA-4853-80B9-8E2DBA252B6F}"/>
            </ac:spMkLst>
          </pc:spChg>
        </pc:sldLayoutChg>
        <pc:sldLayoutChg chg="modSp mod">
          <pc:chgData name="鹿島 淳" userId="22b9229f-32c8-4be4-9cd6-893441440487" providerId="ADAL" clId="{B751623B-3605-49DC-939F-4F987DBFC2A6}" dt="2021-01-04T16:20:18.046" v="11" actId="20577"/>
          <pc:sldLayoutMkLst>
            <pc:docMk/>
            <pc:sldMasterMk cId="2913245644" sldId="2147483672"/>
            <pc:sldLayoutMk cId="3675871848" sldId="2147483677"/>
          </pc:sldLayoutMkLst>
          <pc:spChg chg="mod">
            <ac:chgData name="鹿島 淳" userId="22b9229f-32c8-4be4-9cd6-893441440487" providerId="ADAL" clId="{B751623B-3605-49DC-939F-4F987DBFC2A6}" dt="2021-01-04T16:20:18.046" v="11" actId="20577"/>
            <ac:spMkLst>
              <pc:docMk/>
              <pc:sldMasterMk cId="2913245644" sldId="2147483672"/>
              <pc:sldLayoutMk cId="3675871848" sldId="2147483677"/>
              <ac:spMk id="25" creationId="{224B8261-4884-43E6-84E4-2080145FEDF1}"/>
            </ac:spMkLst>
          </pc:spChg>
        </pc:sldLayoutChg>
        <pc:sldLayoutChg chg="modSp mod">
          <pc:chgData name="鹿島 淳" userId="22b9229f-32c8-4be4-9cd6-893441440487" providerId="ADAL" clId="{B751623B-3605-49DC-939F-4F987DBFC2A6}" dt="2021-01-04T16:21:07.331" v="22" actId="1076"/>
          <pc:sldLayoutMkLst>
            <pc:docMk/>
            <pc:sldMasterMk cId="2913245644" sldId="2147483672"/>
            <pc:sldLayoutMk cId="4015019470" sldId="2147483678"/>
          </pc:sldLayoutMkLst>
          <pc:spChg chg="mod">
            <ac:chgData name="鹿島 淳" userId="22b9229f-32c8-4be4-9cd6-893441440487" providerId="ADAL" clId="{B751623B-3605-49DC-939F-4F987DBFC2A6}" dt="2021-01-04T16:21:07.331" v="22" actId="1076"/>
            <ac:spMkLst>
              <pc:docMk/>
              <pc:sldMasterMk cId="2913245644" sldId="2147483672"/>
              <pc:sldLayoutMk cId="4015019470" sldId="2147483678"/>
              <ac:spMk id="21" creationId="{6EDEB17E-D9E1-48CC-9BEA-759B477CDE5D}"/>
            </ac:spMkLst>
          </pc:spChg>
        </pc:sldLayoutChg>
        <pc:sldLayoutChg chg="modSp mod">
          <pc:chgData name="鹿島 淳" userId="22b9229f-32c8-4be4-9cd6-893441440487" providerId="ADAL" clId="{B751623B-3605-49DC-939F-4F987DBFC2A6}" dt="2021-01-04T16:21:23.128" v="26" actId="20577"/>
          <pc:sldLayoutMkLst>
            <pc:docMk/>
            <pc:sldMasterMk cId="2913245644" sldId="2147483672"/>
            <pc:sldLayoutMk cId="3628549449" sldId="2147483679"/>
          </pc:sldLayoutMkLst>
          <pc:spChg chg="mod">
            <ac:chgData name="鹿島 淳" userId="22b9229f-32c8-4be4-9cd6-893441440487" providerId="ADAL" clId="{B751623B-3605-49DC-939F-4F987DBFC2A6}" dt="2021-01-04T16:21:23.128" v="26" actId="20577"/>
            <ac:spMkLst>
              <pc:docMk/>
              <pc:sldMasterMk cId="2913245644" sldId="2147483672"/>
              <pc:sldLayoutMk cId="3628549449" sldId="2147483679"/>
              <ac:spMk id="20" creationId="{4DAFE07B-2CCD-45D0-BB35-CFFC3309CD2B}"/>
            </ac:spMkLst>
          </pc:spChg>
        </pc:sldLayoutChg>
        <pc:sldLayoutChg chg="modSp mod">
          <pc:chgData name="鹿島 淳" userId="22b9229f-32c8-4be4-9cd6-893441440487" providerId="ADAL" clId="{B751623B-3605-49DC-939F-4F987DBFC2A6}" dt="2021-01-04T16:21:27.226" v="29" actId="20577"/>
          <pc:sldLayoutMkLst>
            <pc:docMk/>
            <pc:sldMasterMk cId="2913245644" sldId="2147483672"/>
            <pc:sldLayoutMk cId="1498716411" sldId="2147483680"/>
          </pc:sldLayoutMkLst>
          <pc:spChg chg="mod">
            <ac:chgData name="鹿島 淳" userId="22b9229f-32c8-4be4-9cd6-893441440487" providerId="ADAL" clId="{B751623B-3605-49DC-939F-4F987DBFC2A6}" dt="2021-01-04T16:21:27.226" v="29" actId="20577"/>
            <ac:spMkLst>
              <pc:docMk/>
              <pc:sldMasterMk cId="2913245644" sldId="2147483672"/>
              <pc:sldLayoutMk cId="1498716411" sldId="2147483680"/>
              <ac:spMk id="26" creationId="{E0FBF32B-13A6-477A-8812-655A8A5078DB}"/>
            </ac:spMkLst>
          </pc:spChg>
        </pc:sldLayoutChg>
        <pc:sldLayoutChg chg="modSp mod">
          <pc:chgData name="鹿島 淳" userId="22b9229f-32c8-4be4-9cd6-893441440487" providerId="ADAL" clId="{B751623B-3605-49DC-939F-4F987DBFC2A6}" dt="2021-01-04T16:21:31.689" v="32" actId="20577"/>
          <pc:sldLayoutMkLst>
            <pc:docMk/>
            <pc:sldMasterMk cId="2913245644" sldId="2147483672"/>
            <pc:sldLayoutMk cId="836303104" sldId="2147483681"/>
          </pc:sldLayoutMkLst>
          <pc:spChg chg="mod">
            <ac:chgData name="鹿島 淳" userId="22b9229f-32c8-4be4-9cd6-893441440487" providerId="ADAL" clId="{B751623B-3605-49DC-939F-4F987DBFC2A6}" dt="2021-01-04T16:21:31.689" v="32" actId="20577"/>
            <ac:spMkLst>
              <pc:docMk/>
              <pc:sldMasterMk cId="2913245644" sldId="2147483672"/>
              <pc:sldLayoutMk cId="836303104" sldId="2147483681"/>
              <ac:spMk id="23" creationId="{FCEBFDDE-9942-4500-AD32-08221B7180BA}"/>
            </ac:spMkLst>
          </pc:spChg>
        </pc:sldLayoutChg>
        <pc:sldLayoutChg chg="modSp mod">
          <pc:chgData name="鹿島 淳" userId="22b9229f-32c8-4be4-9cd6-893441440487" providerId="ADAL" clId="{B751623B-3605-49DC-939F-4F987DBFC2A6}" dt="2021-01-04T16:21:35.647" v="35" actId="20577"/>
          <pc:sldLayoutMkLst>
            <pc:docMk/>
            <pc:sldMasterMk cId="2913245644" sldId="2147483672"/>
            <pc:sldLayoutMk cId="1803573758" sldId="2147483682"/>
          </pc:sldLayoutMkLst>
          <pc:spChg chg="mod">
            <ac:chgData name="鹿島 淳" userId="22b9229f-32c8-4be4-9cd6-893441440487" providerId="ADAL" clId="{B751623B-3605-49DC-939F-4F987DBFC2A6}" dt="2021-01-04T16:21:35.647" v="35" actId="20577"/>
            <ac:spMkLst>
              <pc:docMk/>
              <pc:sldMasterMk cId="2913245644" sldId="2147483672"/>
              <pc:sldLayoutMk cId="1803573758" sldId="2147483682"/>
              <ac:spMk id="22" creationId="{1F28AFFF-D44F-47CF-99AE-D3529FE8A9DD}"/>
            </ac:spMkLst>
          </pc:spChg>
        </pc:sldLayoutChg>
        <pc:sldLayoutChg chg="modSp mod">
          <pc:chgData name="鹿島 淳" userId="22b9229f-32c8-4be4-9cd6-893441440487" providerId="ADAL" clId="{B751623B-3605-49DC-939F-4F987DBFC2A6}" dt="2021-01-04T16:21:40.245" v="38" actId="20577"/>
          <pc:sldLayoutMkLst>
            <pc:docMk/>
            <pc:sldMasterMk cId="2913245644" sldId="2147483672"/>
            <pc:sldLayoutMk cId="2393918999" sldId="2147483683"/>
          </pc:sldLayoutMkLst>
          <pc:spChg chg="mod">
            <ac:chgData name="鹿島 淳" userId="22b9229f-32c8-4be4-9cd6-893441440487" providerId="ADAL" clId="{B751623B-3605-49DC-939F-4F987DBFC2A6}" dt="2021-01-04T16:21:40.245" v="38" actId="20577"/>
            <ac:spMkLst>
              <pc:docMk/>
              <pc:sldMasterMk cId="2913245644" sldId="2147483672"/>
              <pc:sldLayoutMk cId="2393918999" sldId="2147483683"/>
              <ac:spMk id="23" creationId="{8B318CD5-18BF-4F8C-9054-3D97519D4F83}"/>
            </ac:spMkLst>
          </pc:spChg>
        </pc:sldLayoutChg>
      </pc:sldMasterChg>
    </pc:docChg>
  </pc:docChgLst>
  <pc:docChgLst>
    <pc:chgData name="鹿島 淳" userId="22b9229f-32c8-4be4-9cd6-893441440487" providerId="ADAL" clId="{1B521989-565F-4A2D-A381-EA9815B5F63F}"/>
    <pc:docChg chg="undo custSel modMainMaster">
      <pc:chgData name="鹿島 淳" userId="22b9229f-32c8-4be4-9cd6-893441440487" providerId="ADAL" clId="{1B521989-565F-4A2D-A381-EA9815B5F63F}" dt="2021-06-17T23:44:54.416" v="7" actId="478"/>
      <pc:docMkLst>
        <pc:docMk/>
      </pc:docMkLst>
      <pc:sldMasterChg chg="modSldLayout">
        <pc:chgData name="鹿島 淳" userId="22b9229f-32c8-4be4-9cd6-893441440487" providerId="ADAL" clId="{1B521989-565F-4A2D-A381-EA9815B5F63F}" dt="2021-06-17T23:44:54.416" v="7" actId="478"/>
        <pc:sldMasterMkLst>
          <pc:docMk/>
          <pc:sldMasterMk cId="2913245644" sldId="2147483672"/>
        </pc:sldMasterMkLst>
        <pc:sldLayoutChg chg="addSp delSp modSp mod">
          <pc:chgData name="鹿島 淳" userId="22b9229f-32c8-4be4-9cd6-893441440487" providerId="ADAL" clId="{1B521989-565F-4A2D-A381-EA9815B5F63F}" dt="2021-06-17T23:44:54.416" v="7" actId="478"/>
          <pc:sldLayoutMkLst>
            <pc:docMk/>
            <pc:sldMasterMk cId="2913245644" sldId="2147483672"/>
            <pc:sldLayoutMk cId="1911827488" sldId="2147483673"/>
          </pc:sldLayoutMkLst>
          <pc:picChg chg="add del">
            <ac:chgData name="鹿島 淳" userId="22b9229f-32c8-4be4-9cd6-893441440487" providerId="ADAL" clId="{1B521989-565F-4A2D-A381-EA9815B5F63F}" dt="2021-06-17T23:44:54.416" v="7" actId="478"/>
            <ac:picMkLst>
              <pc:docMk/>
              <pc:sldMasterMk cId="2913245644" sldId="2147483672"/>
              <pc:sldLayoutMk cId="1911827488" sldId="2147483673"/>
              <ac:picMk id="3" creationId="{057F1970-E368-4584-BF06-068BD5FDD0DA}"/>
            </ac:picMkLst>
          </pc:picChg>
          <pc:picChg chg="add del mod">
            <ac:chgData name="鹿島 淳" userId="22b9229f-32c8-4be4-9cd6-893441440487" providerId="ADAL" clId="{1B521989-565F-4A2D-A381-EA9815B5F63F}" dt="2021-06-17T23:44:53.915" v="6" actId="22"/>
            <ac:picMkLst>
              <pc:docMk/>
              <pc:sldMasterMk cId="2913245644" sldId="2147483672"/>
              <pc:sldLayoutMk cId="1911827488" sldId="2147483673"/>
              <ac:picMk id="5" creationId="{CF2F38CE-E65D-461D-BCA1-8886169108FF}"/>
            </ac:picMkLst>
          </pc:picChg>
        </pc:sldLayoutChg>
      </pc:sldMasterChg>
    </pc:docChg>
  </pc:docChgLst>
  <pc:docChgLst>
    <pc:chgData name="鹿島 淳" userId="22b9229f-32c8-4be4-9cd6-893441440487" providerId="ADAL" clId="{30F5AB7D-4032-46AF-BD8A-F7C56C35BCF6}"/>
    <pc:docChg chg="modMainMaster">
      <pc:chgData name="鹿島 淳" userId="22b9229f-32c8-4be4-9cd6-893441440487" providerId="ADAL" clId="{30F5AB7D-4032-46AF-BD8A-F7C56C35BCF6}" dt="2022-01-05T07:08:06.882" v="0"/>
      <pc:docMkLst>
        <pc:docMk/>
      </pc:docMkLst>
      <pc:sldMasterChg chg="modSldLayout">
        <pc:chgData name="鹿島 淳" userId="22b9229f-32c8-4be4-9cd6-893441440487" providerId="ADAL" clId="{30F5AB7D-4032-46AF-BD8A-F7C56C35BCF6}" dt="2022-01-05T07:08:06.882" v="0"/>
        <pc:sldMasterMkLst>
          <pc:docMk/>
          <pc:sldMasterMk cId="2913245644" sldId="2147483672"/>
        </pc:sldMasterMkLst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579113341" sldId="2147483662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579113341" sldId="2147483662"/>
              <ac:spMk id="17" creationId="{426FF9B8-F98C-472F-B1C3-662C1D4AD329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738920552" sldId="2147483664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738920552" sldId="2147483664"/>
              <ac:spMk id="18" creationId="{16EC5A69-766E-4E09-A29B-1C22822C6292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619569268" sldId="2147483665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619569268" sldId="2147483665"/>
              <ac:spMk id="20" creationId="{C23BFE74-A0BA-4ED1-8C2F-1F05DEFD1DAD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1816009290" sldId="2147483666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1816009290" sldId="2147483666"/>
              <ac:spMk id="16" creationId="{CD6E9D5D-04FB-4E39-9D25-321517282D76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3729925698" sldId="2147483667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3729925698" sldId="2147483667"/>
              <ac:spMk id="15" creationId="{5313D8EB-339D-4F23-BF3B-4E3EC755DEB4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4051626918" sldId="2147483668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4051626918" sldId="2147483668"/>
              <ac:spMk id="18" creationId="{6BBE2DAB-B675-4A95-BFD1-CD37128AC1BB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1632972739" sldId="2147483669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1632972739" sldId="2147483669"/>
              <ac:spMk id="18" creationId="{B6C9640D-68C2-48AA-9A90-135BB00DED21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1949833045" sldId="2147483670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1949833045" sldId="2147483670"/>
              <ac:spMk id="17" creationId="{CA2322BE-24CB-4A56-BA3E-0831CFECC038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3296413987" sldId="2147483674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3296413987" sldId="2147483674"/>
              <ac:spMk id="18" creationId="{EEDBDBB4-790D-49C1-87F3-3285F3786125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357402276" sldId="2147483675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357402276" sldId="2147483675"/>
              <ac:spMk id="21" creationId="{A04A674A-FDA1-42B2-B3F1-78C5D65749FE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3275178994" sldId="2147483676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3275178994" sldId="2147483676"/>
              <ac:spMk id="25" creationId="{35099CE4-C8BA-4853-80B9-8E2DBA252B6F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3675871848" sldId="2147483677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3675871848" sldId="2147483677"/>
              <ac:spMk id="25" creationId="{224B8261-4884-43E6-84E4-2080145FEDF1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4015019470" sldId="2147483678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4015019470" sldId="2147483678"/>
              <ac:spMk id="21" creationId="{6EDEB17E-D9E1-48CC-9BEA-759B477CDE5D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3628549449" sldId="2147483679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3628549449" sldId="2147483679"/>
              <ac:spMk id="20" creationId="{4DAFE07B-2CCD-45D0-BB35-CFFC3309CD2B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1498716411" sldId="2147483680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1498716411" sldId="2147483680"/>
              <ac:spMk id="26" creationId="{E0FBF32B-13A6-477A-8812-655A8A5078DB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836303104" sldId="2147483681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836303104" sldId="2147483681"/>
              <ac:spMk id="23" creationId="{FCEBFDDE-9942-4500-AD32-08221B7180BA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1803573758" sldId="2147483682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1803573758" sldId="2147483682"/>
              <ac:spMk id="22" creationId="{1F28AFFF-D44F-47CF-99AE-D3529FE8A9DD}"/>
            </ac:spMkLst>
          </pc:spChg>
        </pc:sldLayoutChg>
        <pc:sldLayoutChg chg="modSp">
          <pc:chgData name="鹿島 淳" userId="22b9229f-32c8-4be4-9cd6-893441440487" providerId="ADAL" clId="{30F5AB7D-4032-46AF-BD8A-F7C56C35BCF6}" dt="2022-01-05T07:08:06.882" v="0"/>
          <pc:sldLayoutMkLst>
            <pc:docMk/>
            <pc:sldMasterMk cId="2913245644" sldId="2147483672"/>
            <pc:sldLayoutMk cId="2393918999" sldId="2147483683"/>
          </pc:sldLayoutMkLst>
          <pc:spChg chg="mod">
            <ac:chgData name="鹿島 淳" userId="22b9229f-32c8-4be4-9cd6-893441440487" providerId="ADAL" clId="{30F5AB7D-4032-46AF-BD8A-F7C56C35BCF6}" dt="2022-01-05T07:08:06.882" v="0"/>
            <ac:spMkLst>
              <pc:docMk/>
              <pc:sldMasterMk cId="2913245644" sldId="2147483672"/>
              <pc:sldLayoutMk cId="2393918999" sldId="2147483683"/>
              <ac:spMk id="23" creationId="{8B318CD5-18BF-4F8C-9054-3D97519D4F83}"/>
            </ac:spMkLst>
          </pc:spChg>
        </pc:sldLayoutChg>
      </pc:sldMasterChg>
    </pc:docChg>
  </pc:docChgLst>
  <pc:docChgLst>
    <pc:chgData name="鹿島 淳" userId="22b9229f-32c8-4be4-9cd6-893441440487" providerId="ADAL" clId="{205BF67B-955B-4FE5-85DC-7B25561B31CA}"/>
    <pc:docChg chg="modSld modMainMaster">
      <pc:chgData name="鹿島 淳" userId="22b9229f-32c8-4be4-9cd6-893441440487" providerId="ADAL" clId="{205BF67B-955B-4FE5-85DC-7B25561B31CA}" dt="2023-04-18T05:25:54.477" v="34" actId="20577"/>
      <pc:docMkLst>
        <pc:docMk/>
      </pc:docMkLst>
      <pc:sldChg chg="modSp mod">
        <pc:chgData name="鹿島 淳" userId="22b9229f-32c8-4be4-9cd6-893441440487" providerId="ADAL" clId="{205BF67B-955B-4FE5-85DC-7B25561B31CA}" dt="2023-04-18T05:25:11.568" v="28" actId="14734"/>
        <pc:sldMkLst>
          <pc:docMk/>
          <pc:sldMk cId="1118682361" sldId="1680"/>
        </pc:sldMkLst>
        <pc:graphicFrameChg chg="mod modGraphic">
          <ac:chgData name="鹿島 淳" userId="22b9229f-32c8-4be4-9cd6-893441440487" providerId="ADAL" clId="{205BF67B-955B-4FE5-85DC-7B25561B31CA}" dt="2023-04-18T05:25:11.568" v="28" actId="14734"/>
          <ac:graphicFrameMkLst>
            <pc:docMk/>
            <pc:sldMk cId="1118682361" sldId="1680"/>
            <ac:graphicFrameMk id="9" creationId="{15B51649-7D64-4EA4-9A25-658F310D21E0}"/>
          </ac:graphicFrameMkLst>
        </pc:graphicFrameChg>
      </pc:sldChg>
      <pc:sldMasterChg chg="modSldLayout">
        <pc:chgData name="鹿島 淳" userId="22b9229f-32c8-4be4-9cd6-893441440487" providerId="ADAL" clId="{205BF67B-955B-4FE5-85DC-7B25561B31CA}" dt="2023-04-18T05:25:54.477" v="34" actId="20577"/>
        <pc:sldMasterMkLst>
          <pc:docMk/>
          <pc:sldMasterMk cId="2913245644" sldId="2147483672"/>
        </pc:sldMasterMkLst>
        <pc:sldLayoutChg chg="modSp mod">
          <pc:chgData name="鹿島 淳" userId="22b9229f-32c8-4be4-9cd6-893441440487" providerId="ADAL" clId="{205BF67B-955B-4FE5-85DC-7B25561B31CA}" dt="2023-04-18T05:25:54.477" v="34" actId="20577"/>
          <pc:sldLayoutMkLst>
            <pc:docMk/>
            <pc:sldMasterMk cId="2913245644" sldId="2147483672"/>
            <pc:sldLayoutMk cId="3296413987" sldId="2147483674"/>
          </pc:sldLayoutMkLst>
          <pc:spChg chg="mod">
            <ac:chgData name="鹿島 淳" userId="22b9229f-32c8-4be4-9cd6-893441440487" providerId="ADAL" clId="{205BF67B-955B-4FE5-85DC-7B25561B31CA}" dt="2023-04-18T05:25:54.477" v="34" actId="20577"/>
            <ac:spMkLst>
              <pc:docMk/>
              <pc:sldMasterMk cId="2913245644" sldId="2147483672"/>
              <pc:sldLayoutMk cId="3296413987" sldId="2147483674"/>
              <ac:spMk id="2" creationId="{FE53B219-D497-4DDA-9556-0D618C0F67E6}"/>
            </ac:spMkLst>
          </pc:spChg>
        </pc:sldLayoutChg>
      </pc:sldMasterChg>
    </pc:docChg>
  </pc:docChgLst>
  <pc:docChgLst>
    <pc:chgData name="鹿島 淳" userId="22b9229f-32c8-4be4-9cd6-893441440487" providerId="ADAL" clId="{F6948F0A-51F9-43D6-A656-863ACB45D9CF}"/>
    <pc:docChg chg="custSel addSld delSld modSld modMainMaster">
      <pc:chgData name="鹿島 淳" userId="22b9229f-32c8-4be4-9cd6-893441440487" providerId="ADAL" clId="{F6948F0A-51F9-43D6-A656-863ACB45D9CF}" dt="2022-02-02T09:11:53.487" v="514" actId="1076"/>
      <pc:docMkLst>
        <pc:docMk/>
      </pc:docMkLst>
      <pc:sldChg chg="delSp modSp mod">
        <pc:chgData name="鹿島 淳" userId="22b9229f-32c8-4be4-9cd6-893441440487" providerId="ADAL" clId="{F6948F0A-51F9-43D6-A656-863ACB45D9CF}" dt="2022-02-02T09:08:26.813" v="476" actId="478"/>
        <pc:sldMkLst>
          <pc:docMk/>
          <pc:sldMk cId="329507854" sldId="1667"/>
        </pc:sldMkLst>
        <pc:spChg chg="mod">
          <ac:chgData name="鹿島 淳" userId="22b9229f-32c8-4be4-9cd6-893441440487" providerId="ADAL" clId="{F6948F0A-51F9-43D6-A656-863ACB45D9CF}" dt="2022-02-02T09:07:38.522" v="470" actId="1076"/>
          <ac:spMkLst>
            <pc:docMk/>
            <pc:sldMk cId="329507854" sldId="1667"/>
            <ac:spMk id="7" creationId="{54DE5505-6219-4E18-BEB3-C811406B317C}"/>
          </ac:spMkLst>
        </pc:spChg>
        <pc:spChg chg="del">
          <ac:chgData name="鹿島 淳" userId="22b9229f-32c8-4be4-9cd6-893441440487" providerId="ADAL" clId="{F6948F0A-51F9-43D6-A656-863ACB45D9CF}" dt="2022-02-02T09:08:26.813" v="476" actId="478"/>
          <ac:spMkLst>
            <pc:docMk/>
            <pc:sldMk cId="329507854" sldId="1667"/>
            <ac:spMk id="8" creationId="{AC76AAE6-6066-4D30-BAA5-CB95EBEF07E6}"/>
          </ac:spMkLst>
        </pc:spChg>
        <pc:graphicFrameChg chg="modGraphic">
          <ac:chgData name="鹿島 淳" userId="22b9229f-32c8-4be4-9cd6-893441440487" providerId="ADAL" clId="{F6948F0A-51F9-43D6-A656-863ACB45D9CF}" dt="2022-02-02T09:08:04.329" v="475" actId="14734"/>
          <ac:graphicFrameMkLst>
            <pc:docMk/>
            <pc:sldMk cId="329507854" sldId="1667"/>
            <ac:graphicFrameMk id="5" creationId="{DDD0C1FE-FF5B-4B1A-9B56-0DAAFCFA2F96}"/>
          </ac:graphicFrameMkLst>
        </pc:graphicFrameChg>
      </pc:sldChg>
      <pc:sldChg chg="del">
        <pc:chgData name="鹿島 淳" userId="22b9229f-32c8-4be4-9cd6-893441440487" providerId="ADAL" clId="{F6948F0A-51F9-43D6-A656-863ACB45D9CF}" dt="2022-02-02T08:59:14.747" v="8" actId="2696"/>
        <pc:sldMkLst>
          <pc:docMk/>
          <pc:sldMk cId="1853142926" sldId="1668"/>
        </pc:sldMkLst>
      </pc:sldChg>
      <pc:sldChg chg="del">
        <pc:chgData name="鹿島 淳" userId="22b9229f-32c8-4be4-9cd6-893441440487" providerId="ADAL" clId="{F6948F0A-51F9-43D6-A656-863ACB45D9CF}" dt="2022-02-02T08:59:14.747" v="8" actId="2696"/>
        <pc:sldMkLst>
          <pc:docMk/>
          <pc:sldMk cId="813330935" sldId="1669"/>
        </pc:sldMkLst>
      </pc:sldChg>
      <pc:sldChg chg="del">
        <pc:chgData name="鹿島 淳" userId="22b9229f-32c8-4be4-9cd6-893441440487" providerId="ADAL" clId="{F6948F0A-51F9-43D6-A656-863ACB45D9CF}" dt="2022-02-02T08:59:14.747" v="8" actId="2696"/>
        <pc:sldMkLst>
          <pc:docMk/>
          <pc:sldMk cId="3142970070" sldId="1670"/>
        </pc:sldMkLst>
      </pc:sldChg>
      <pc:sldChg chg="del">
        <pc:chgData name="鹿島 淳" userId="22b9229f-32c8-4be4-9cd6-893441440487" providerId="ADAL" clId="{F6948F0A-51F9-43D6-A656-863ACB45D9CF}" dt="2022-02-02T08:59:14.747" v="8" actId="2696"/>
        <pc:sldMkLst>
          <pc:docMk/>
          <pc:sldMk cId="1118501769" sldId="1671"/>
        </pc:sldMkLst>
      </pc:sldChg>
      <pc:sldChg chg="del">
        <pc:chgData name="鹿島 淳" userId="22b9229f-32c8-4be4-9cd6-893441440487" providerId="ADAL" clId="{F6948F0A-51F9-43D6-A656-863ACB45D9CF}" dt="2022-02-02T08:59:14.747" v="8" actId="2696"/>
        <pc:sldMkLst>
          <pc:docMk/>
          <pc:sldMk cId="2469730858" sldId="1672"/>
        </pc:sldMkLst>
      </pc:sldChg>
      <pc:sldChg chg="del">
        <pc:chgData name="鹿島 淳" userId="22b9229f-32c8-4be4-9cd6-893441440487" providerId="ADAL" clId="{F6948F0A-51F9-43D6-A656-863ACB45D9CF}" dt="2022-02-02T08:59:14.747" v="8" actId="2696"/>
        <pc:sldMkLst>
          <pc:docMk/>
          <pc:sldMk cId="3060072070" sldId="1673"/>
        </pc:sldMkLst>
      </pc:sldChg>
      <pc:sldChg chg="del">
        <pc:chgData name="鹿島 淳" userId="22b9229f-32c8-4be4-9cd6-893441440487" providerId="ADAL" clId="{F6948F0A-51F9-43D6-A656-863ACB45D9CF}" dt="2022-02-02T08:59:14.747" v="8" actId="2696"/>
        <pc:sldMkLst>
          <pc:docMk/>
          <pc:sldMk cId="225491288" sldId="1674"/>
        </pc:sldMkLst>
      </pc:sldChg>
      <pc:sldChg chg="del">
        <pc:chgData name="鹿島 淳" userId="22b9229f-32c8-4be4-9cd6-893441440487" providerId="ADAL" clId="{F6948F0A-51F9-43D6-A656-863ACB45D9CF}" dt="2022-02-02T08:59:14.747" v="8" actId="2696"/>
        <pc:sldMkLst>
          <pc:docMk/>
          <pc:sldMk cId="3577018704" sldId="1675"/>
        </pc:sldMkLst>
      </pc:sldChg>
      <pc:sldChg chg="del">
        <pc:chgData name="鹿島 淳" userId="22b9229f-32c8-4be4-9cd6-893441440487" providerId="ADAL" clId="{F6948F0A-51F9-43D6-A656-863ACB45D9CF}" dt="2022-02-02T08:59:14.747" v="8" actId="2696"/>
        <pc:sldMkLst>
          <pc:docMk/>
          <pc:sldMk cId="3823454541" sldId="1676"/>
        </pc:sldMkLst>
      </pc:sldChg>
      <pc:sldChg chg="del">
        <pc:chgData name="鹿島 淳" userId="22b9229f-32c8-4be4-9cd6-893441440487" providerId="ADAL" clId="{F6948F0A-51F9-43D6-A656-863ACB45D9CF}" dt="2022-02-02T08:59:14.747" v="8" actId="2696"/>
        <pc:sldMkLst>
          <pc:docMk/>
          <pc:sldMk cId="2968641966" sldId="1677"/>
        </pc:sldMkLst>
      </pc:sldChg>
      <pc:sldChg chg="del">
        <pc:chgData name="鹿島 淳" userId="22b9229f-32c8-4be4-9cd6-893441440487" providerId="ADAL" clId="{F6948F0A-51F9-43D6-A656-863ACB45D9CF}" dt="2022-02-02T08:59:14.747" v="8" actId="2696"/>
        <pc:sldMkLst>
          <pc:docMk/>
          <pc:sldMk cId="2632834837" sldId="1678"/>
        </pc:sldMkLst>
      </pc:sldChg>
      <pc:sldChg chg="del">
        <pc:chgData name="鹿島 淳" userId="22b9229f-32c8-4be4-9cd6-893441440487" providerId="ADAL" clId="{F6948F0A-51F9-43D6-A656-863ACB45D9CF}" dt="2022-02-02T08:59:14.747" v="8" actId="2696"/>
        <pc:sldMkLst>
          <pc:docMk/>
          <pc:sldMk cId="1834281752" sldId="1679"/>
        </pc:sldMkLst>
      </pc:sldChg>
      <pc:sldChg chg="addSp delSp modSp new mod">
        <pc:chgData name="鹿島 淳" userId="22b9229f-32c8-4be4-9cd6-893441440487" providerId="ADAL" clId="{F6948F0A-51F9-43D6-A656-863ACB45D9CF}" dt="2022-02-02T09:11:53.487" v="514" actId="1076"/>
        <pc:sldMkLst>
          <pc:docMk/>
          <pc:sldMk cId="1118682361" sldId="1680"/>
        </pc:sldMkLst>
        <pc:spChg chg="del mod">
          <ac:chgData name="鹿島 淳" userId="22b9229f-32c8-4be4-9cd6-893441440487" providerId="ADAL" clId="{F6948F0A-51F9-43D6-A656-863ACB45D9CF}" dt="2022-02-02T09:02:29.145" v="124" actId="478"/>
          <ac:spMkLst>
            <pc:docMk/>
            <pc:sldMk cId="1118682361" sldId="1680"/>
            <ac:spMk id="2" creationId="{84353805-6398-43D2-80AF-B7B2DA6A004F}"/>
          </ac:spMkLst>
        </pc:spChg>
        <pc:spChg chg="del">
          <ac:chgData name="鹿島 淳" userId="22b9229f-32c8-4be4-9cd6-893441440487" providerId="ADAL" clId="{F6948F0A-51F9-43D6-A656-863ACB45D9CF}" dt="2022-02-02T08:58:27.663" v="1"/>
          <ac:spMkLst>
            <pc:docMk/>
            <pc:sldMk cId="1118682361" sldId="1680"/>
            <ac:spMk id="3" creationId="{8D8F0C24-2AF4-4258-A0E4-2C965B8FE5A0}"/>
          </ac:spMkLst>
        </pc:spChg>
        <pc:spChg chg="add mod">
          <ac:chgData name="鹿島 淳" userId="22b9229f-32c8-4be4-9cd6-893441440487" providerId="ADAL" clId="{F6948F0A-51F9-43D6-A656-863ACB45D9CF}" dt="2022-02-02T08:58:30.827" v="2" actId="1076"/>
          <ac:spMkLst>
            <pc:docMk/>
            <pc:sldMk cId="1118682361" sldId="1680"/>
            <ac:spMk id="5" creationId="{EBB930E2-8C80-4FBA-B4AB-100DCE5513D9}"/>
          </ac:spMkLst>
        </pc:spChg>
        <pc:spChg chg="add del mod">
          <ac:chgData name="鹿島 淳" userId="22b9229f-32c8-4be4-9cd6-893441440487" providerId="ADAL" clId="{F6948F0A-51F9-43D6-A656-863ACB45D9CF}" dt="2022-02-02T09:08:32.566" v="477" actId="478"/>
          <ac:spMkLst>
            <pc:docMk/>
            <pc:sldMk cId="1118682361" sldId="1680"/>
            <ac:spMk id="6" creationId="{B9B4F638-F0DA-4830-ADF9-FCAF481290DF}"/>
          </ac:spMkLst>
        </pc:spChg>
        <pc:spChg chg="add del mod">
          <ac:chgData name="鹿島 淳" userId="22b9229f-32c8-4be4-9cd6-893441440487" providerId="ADAL" clId="{F6948F0A-51F9-43D6-A656-863ACB45D9CF}" dt="2022-02-02T09:02:31.454" v="125" actId="478"/>
          <ac:spMkLst>
            <pc:docMk/>
            <pc:sldMk cId="1118682361" sldId="1680"/>
            <ac:spMk id="8" creationId="{6F0B8207-6FEB-49C7-B898-3BAD1685069E}"/>
          </ac:spMkLst>
        </pc:spChg>
        <pc:graphicFrameChg chg="add mod modGraphic">
          <ac:chgData name="鹿島 淳" userId="22b9229f-32c8-4be4-9cd6-893441440487" providerId="ADAL" clId="{F6948F0A-51F9-43D6-A656-863ACB45D9CF}" dt="2022-02-02T09:11:53.487" v="514" actId="1076"/>
          <ac:graphicFrameMkLst>
            <pc:docMk/>
            <pc:sldMk cId="1118682361" sldId="1680"/>
            <ac:graphicFrameMk id="9" creationId="{15B51649-7D64-4EA4-9A25-658F310D21E0}"/>
          </ac:graphicFrameMkLst>
        </pc:graphicFrameChg>
      </pc:sldChg>
      <pc:sldChg chg="new del">
        <pc:chgData name="鹿島 淳" userId="22b9229f-32c8-4be4-9cd6-893441440487" providerId="ADAL" clId="{F6948F0A-51F9-43D6-A656-863ACB45D9CF}" dt="2022-02-02T09:09:43.447" v="482" actId="2696"/>
        <pc:sldMkLst>
          <pc:docMk/>
          <pc:sldMk cId="951338405" sldId="1681"/>
        </pc:sldMkLst>
      </pc:sldChg>
      <pc:sldMasterChg chg="modSldLayout">
        <pc:chgData name="鹿島 淳" userId="22b9229f-32c8-4be4-9cd6-893441440487" providerId="ADAL" clId="{F6948F0A-51F9-43D6-A656-863ACB45D9CF}" dt="2022-02-02T09:09:07.726" v="480" actId="20577"/>
        <pc:sldMasterMkLst>
          <pc:docMk/>
          <pc:sldMasterMk cId="2913245644" sldId="2147483672"/>
        </pc:sldMasterMkLst>
        <pc:sldLayoutChg chg="modSp mod">
          <pc:chgData name="鹿島 淳" userId="22b9229f-32c8-4be4-9cd6-893441440487" providerId="ADAL" clId="{F6948F0A-51F9-43D6-A656-863ACB45D9CF}" dt="2022-02-02T09:09:07.726" v="480" actId="20577"/>
          <pc:sldLayoutMkLst>
            <pc:docMk/>
            <pc:sldMasterMk cId="2913245644" sldId="2147483672"/>
            <pc:sldLayoutMk cId="3296413987" sldId="2147483674"/>
          </pc:sldLayoutMkLst>
          <pc:spChg chg="mod">
            <ac:chgData name="鹿島 淳" userId="22b9229f-32c8-4be4-9cd6-893441440487" providerId="ADAL" clId="{F6948F0A-51F9-43D6-A656-863ACB45D9CF}" dt="2022-02-02T09:09:07.726" v="480" actId="20577"/>
            <ac:spMkLst>
              <pc:docMk/>
              <pc:sldMasterMk cId="2913245644" sldId="2147483672"/>
              <pc:sldLayoutMk cId="3296413987" sldId="2147483674"/>
              <ac:spMk id="2" creationId="{FE53B219-D497-4DDA-9556-0D618C0F67E6}"/>
            </ac:spMkLst>
          </pc:spChg>
        </pc:sldLayoutChg>
      </pc:sldMasterChg>
    </pc:docChg>
  </pc:docChgLst>
  <pc:docChgLst>
    <pc:chgData name="鹿島 淳" userId="22b9229f-32c8-4be4-9cd6-893441440487" providerId="ADAL" clId="{FBA32105-089E-4076-8030-C81E86908FA3}"/>
    <pc:docChg chg="custSel modMainMaster">
      <pc:chgData name="鹿島 淳" userId="22b9229f-32c8-4be4-9cd6-893441440487" providerId="ADAL" clId="{FBA32105-089E-4076-8030-C81E86908FA3}" dt="2021-06-22T23:44:32.859" v="37"/>
      <pc:docMkLst>
        <pc:docMk/>
      </pc:docMkLst>
      <pc:sldMasterChg chg="modSldLayout">
        <pc:chgData name="鹿島 淳" userId="22b9229f-32c8-4be4-9cd6-893441440487" providerId="ADAL" clId="{FBA32105-089E-4076-8030-C81E86908FA3}" dt="2021-06-22T23:44:32.859" v="37"/>
        <pc:sldMasterMkLst>
          <pc:docMk/>
          <pc:sldMasterMk cId="2913245644" sldId="2147483672"/>
        </pc:sldMasterMkLst>
        <pc:sldLayoutChg chg="addSp delSp modSp mod">
          <pc:chgData name="鹿島 淳" userId="22b9229f-32c8-4be4-9cd6-893441440487" providerId="ADAL" clId="{FBA32105-089E-4076-8030-C81E86908FA3}" dt="2021-06-22T23:44:07.035" v="23"/>
          <pc:sldLayoutMkLst>
            <pc:docMk/>
            <pc:sldMasterMk cId="2913245644" sldId="2147483672"/>
            <pc:sldLayoutMk cId="579113341" sldId="2147483662"/>
          </pc:sldLayoutMkLst>
          <pc:picChg chg="del">
            <ac:chgData name="鹿島 淳" userId="22b9229f-32c8-4be4-9cd6-893441440487" providerId="ADAL" clId="{FBA32105-089E-4076-8030-C81E86908FA3}" dt="2021-06-22T23:44:06.780" v="22" actId="478"/>
            <ac:picMkLst>
              <pc:docMk/>
              <pc:sldMasterMk cId="2913245644" sldId="2147483672"/>
              <pc:sldLayoutMk cId="579113341" sldId="2147483662"/>
              <ac:picMk id="12" creationId="{5CCFF730-E40A-4FBA-8FE0-1FA2759499DD}"/>
            </ac:picMkLst>
          </pc:picChg>
          <pc:picChg chg="add mod">
            <ac:chgData name="鹿島 淳" userId="22b9229f-32c8-4be4-9cd6-893441440487" providerId="ADAL" clId="{FBA32105-089E-4076-8030-C81E86908FA3}" dt="2021-06-22T23:44:07.035" v="23"/>
            <ac:picMkLst>
              <pc:docMk/>
              <pc:sldMasterMk cId="2913245644" sldId="2147483672"/>
              <pc:sldLayoutMk cId="579113341" sldId="2147483662"/>
              <ac:picMk id="13" creationId="{01B3A13D-3EAC-4E63-9102-EE702A051958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4:13.650" v="25"/>
          <pc:sldLayoutMkLst>
            <pc:docMk/>
            <pc:sldMasterMk cId="2913245644" sldId="2147483672"/>
            <pc:sldLayoutMk cId="738920552" sldId="2147483664"/>
          </pc:sldLayoutMkLst>
          <pc:picChg chg="add mod">
            <ac:chgData name="鹿島 淳" userId="22b9229f-32c8-4be4-9cd6-893441440487" providerId="ADAL" clId="{FBA32105-089E-4076-8030-C81E86908FA3}" dt="2021-06-22T23:44:13.650" v="25"/>
            <ac:picMkLst>
              <pc:docMk/>
              <pc:sldMasterMk cId="2913245644" sldId="2147483672"/>
              <pc:sldLayoutMk cId="738920552" sldId="2147483664"/>
              <ac:picMk id="13" creationId="{AB830483-B07D-4A15-9A1B-440AAB0CE1CA}"/>
            </ac:picMkLst>
          </pc:picChg>
          <pc:picChg chg="del">
            <ac:chgData name="鹿島 淳" userId="22b9229f-32c8-4be4-9cd6-893441440487" providerId="ADAL" clId="{FBA32105-089E-4076-8030-C81E86908FA3}" dt="2021-06-22T23:44:13.376" v="24" actId="478"/>
            <ac:picMkLst>
              <pc:docMk/>
              <pc:sldMasterMk cId="2913245644" sldId="2147483672"/>
              <pc:sldLayoutMk cId="738920552" sldId="2147483664"/>
              <ac:picMk id="14" creationId="{69712B7F-E2F6-446D-B3DE-F4933C0104B8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4:16.225" v="27"/>
          <pc:sldLayoutMkLst>
            <pc:docMk/>
            <pc:sldMasterMk cId="2913245644" sldId="2147483672"/>
            <pc:sldLayoutMk cId="619569268" sldId="2147483665"/>
          </pc:sldLayoutMkLst>
          <pc:picChg chg="del">
            <ac:chgData name="鹿島 淳" userId="22b9229f-32c8-4be4-9cd6-893441440487" providerId="ADAL" clId="{FBA32105-089E-4076-8030-C81E86908FA3}" dt="2021-06-22T23:44:15.994" v="26" actId="478"/>
            <ac:picMkLst>
              <pc:docMk/>
              <pc:sldMasterMk cId="2913245644" sldId="2147483672"/>
              <pc:sldLayoutMk cId="619569268" sldId="2147483665"/>
              <ac:picMk id="13" creationId="{86D0F031-CB4F-4EB7-BF7A-8DC126A465C6}"/>
            </ac:picMkLst>
          </pc:picChg>
          <pc:picChg chg="add mod">
            <ac:chgData name="鹿島 淳" userId="22b9229f-32c8-4be4-9cd6-893441440487" providerId="ADAL" clId="{FBA32105-089E-4076-8030-C81E86908FA3}" dt="2021-06-22T23:44:16.225" v="27"/>
            <ac:picMkLst>
              <pc:docMk/>
              <pc:sldMasterMk cId="2913245644" sldId="2147483672"/>
              <pc:sldLayoutMk cId="619569268" sldId="2147483665"/>
              <ac:picMk id="15" creationId="{F933AE5A-1DCC-492D-8D13-14AA5C6EF2DE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4:18.911" v="29"/>
          <pc:sldLayoutMkLst>
            <pc:docMk/>
            <pc:sldMasterMk cId="2913245644" sldId="2147483672"/>
            <pc:sldLayoutMk cId="1816009290" sldId="2147483666"/>
          </pc:sldLayoutMkLst>
          <pc:picChg chg="del">
            <ac:chgData name="鹿島 淳" userId="22b9229f-32c8-4be4-9cd6-893441440487" providerId="ADAL" clId="{FBA32105-089E-4076-8030-C81E86908FA3}" dt="2021-06-22T23:44:18.684" v="28" actId="478"/>
            <ac:picMkLst>
              <pc:docMk/>
              <pc:sldMasterMk cId="2913245644" sldId="2147483672"/>
              <pc:sldLayoutMk cId="1816009290" sldId="2147483666"/>
              <ac:picMk id="9" creationId="{1A9154B2-74FB-4E59-9C6E-A2C73CF30B35}"/>
            </ac:picMkLst>
          </pc:picChg>
          <pc:picChg chg="add mod">
            <ac:chgData name="鹿島 淳" userId="22b9229f-32c8-4be4-9cd6-893441440487" providerId="ADAL" clId="{FBA32105-089E-4076-8030-C81E86908FA3}" dt="2021-06-22T23:44:18.911" v="29"/>
            <ac:picMkLst>
              <pc:docMk/>
              <pc:sldMasterMk cId="2913245644" sldId="2147483672"/>
              <pc:sldLayoutMk cId="1816009290" sldId="2147483666"/>
              <ac:picMk id="11" creationId="{2F3F5F92-F943-47AA-BB21-FFC73EE81AFE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4:22.815" v="31"/>
          <pc:sldLayoutMkLst>
            <pc:docMk/>
            <pc:sldMasterMk cId="2913245644" sldId="2147483672"/>
            <pc:sldLayoutMk cId="3729925698" sldId="2147483667"/>
          </pc:sldLayoutMkLst>
          <pc:picChg chg="add mod">
            <ac:chgData name="鹿島 淳" userId="22b9229f-32c8-4be4-9cd6-893441440487" providerId="ADAL" clId="{FBA32105-089E-4076-8030-C81E86908FA3}" dt="2021-06-22T23:44:22.815" v="31"/>
            <ac:picMkLst>
              <pc:docMk/>
              <pc:sldMasterMk cId="2913245644" sldId="2147483672"/>
              <pc:sldLayoutMk cId="3729925698" sldId="2147483667"/>
              <ac:picMk id="10" creationId="{C6BD7327-FB6C-41EA-B45D-F87921BE0601}"/>
            </ac:picMkLst>
          </pc:picChg>
          <pc:picChg chg="del">
            <ac:chgData name="鹿島 淳" userId="22b9229f-32c8-4be4-9cd6-893441440487" providerId="ADAL" clId="{FBA32105-089E-4076-8030-C81E86908FA3}" dt="2021-06-22T23:44:22.538" v="30" actId="478"/>
            <ac:picMkLst>
              <pc:docMk/>
              <pc:sldMasterMk cId="2913245644" sldId="2147483672"/>
              <pc:sldLayoutMk cId="3729925698" sldId="2147483667"/>
              <ac:picMk id="11" creationId="{D4EC3C36-9746-4D02-B6C8-6BBE2D2C1ECF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4:25.793" v="33"/>
          <pc:sldLayoutMkLst>
            <pc:docMk/>
            <pc:sldMasterMk cId="2913245644" sldId="2147483672"/>
            <pc:sldLayoutMk cId="4051626918" sldId="2147483668"/>
          </pc:sldLayoutMkLst>
          <pc:picChg chg="del">
            <ac:chgData name="鹿島 淳" userId="22b9229f-32c8-4be4-9cd6-893441440487" providerId="ADAL" clId="{FBA32105-089E-4076-8030-C81E86908FA3}" dt="2021-06-22T23:44:25.539" v="32" actId="478"/>
            <ac:picMkLst>
              <pc:docMk/>
              <pc:sldMasterMk cId="2913245644" sldId="2147483672"/>
              <pc:sldLayoutMk cId="4051626918" sldId="2147483668"/>
              <ac:picMk id="11" creationId="{409B667C-9FB5-42BD-891B-5CAE254B4962}"/>
            </ac:picMkLst>
          </pc:picChg>
          <pc:picChg chg="add mod">
            <ac:chgData name="鹿島 淳" userId="22b9229f-32c8-4be4-9cd6-893441440487" providerId="ADAL" clId="{FBA32105-089E-4076-8030-C81E86908FA3}" dt="2021-06-22T23:44:25.793" v="33"/>
            <ac:picMkLst>
              <pc:docMk/>
              <pc:sldMasterMk cId="2913245644" sldId="2147483672"/>
              <pc:sldLayoutMk cId="4051626918" sldId="2147483668"/>
              <ac:picMk id="13" creationId="{B6418359-B115-4928-8863-ECCDECC2DF84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4:28.571" v="35"/>
          <pc:sldLayoutMkLst>
            <pc:docMk/>
            <pc:sldMasterMk cId="2913245644" sldId="2147483672"/>
            <pc:sldLayoutMk cId="1632972739" sldId="2147483669"/>
          </pc:sldLayoutMkLst>
          <pc:picChg chg="del">
            <ac:chgData name="鹿島 淳" userId="22b9229f-32c8-4be4-9cd6-893441440487" providerId="ADAL" clId="{FBA32105-089E-4076-8030-C81E86908FA3}" dt="2021-06-22T23:44:28.331" v="34" actId="478"/>
            <ac:picMkLst>
              <pc:docMk/>
              <pc:sldMasterMk cId="2913245644" sldId="2147483672"/>
              <pc:sldLayoutMk cId="1632972739" sldId="2147483669"/>
              <ac:picMk id="11" creationId="{47DF768A-2BAB-4A3F-AE05-8316EAA38A03}"/>
            </ac:picMkLst>
          </pc:picChg>
          <pc:picChg chg="add mod">
            <ac:chgData name="鹿島 淳" userId="22b9229f-32c8-4be4-9cd6-893441440487" providerId="ADAL" clId="{FBA32105-089E-4076-8030-C81E86908FA3}" dt="2021-06-22T23:44:28.571" v="35"/>
            <ac:picMkLst>
              <pc:docMk/>
              <pc:sldMasterMk cId="2913245644" sldId="2147483672"/>
              <pc:sldLayoutMk cId="1632972739" sldId="2147483669"/>
              <ac:picMk id="13" creationId="{6D2D9526-0560-4AFA-A44D-DF87E84124F0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4:32.859" v="37"/>
          <pc:sldLayoutMkLst>
            <pc:docMk/>
            <pc:sldMasterMk cId="2913245644" sldId="2147483672"/>
            <pc:sldLayoutMk cId="1949833045" sldId="2147483670"/>
          </pc:sldLayoutMkLst>
          <pc:picChg chg="del">
            <ac:chgData name="鹿島 淳" userId="22b9229f-32c8-4be4-9cd6-893441440487" providerId="ADAL" clId="{FBA32105-089E-4076-8030-C81E86908FA3}" dt="2021-06-22T23:44:32.611" v="36" actId="478"/>
            <ac:picMkLst>
              <pc:docMk/>
              <pc:sldMasterMk cId="2913245644" sldId="2147483672"/>
              <pc:sldLayoutMk cId="1949833045" sldId="2147483670"/>
              <ac:picMk id="10" creationId="{CCF6E021-D1BA-4B4B-B182-53962AD3F697}"/>
            </ac:picMkLst>
          </pc:picChg>
          <pc:picChg chg="add mod">
            <ac:chgData name="鹿島 淳" userId="22b9229f-32c8-4be4-9cd6-893441440487" providerId="ADAL" clId="{FBA32105-089E-4076-8030-C81E86908FA3}" dt="2021-06-22T23:44:32.859" v="37"/>
            <ac:picMkLst>
              <pc:docMk/>
              <pc:sldMasterMk cId="2913245644" sldId="2147483672"/>
              <pc:sldLayoutMk cId="1949833045" sldId="2147483670"/>
              <ac:picMk id="12" creationId="{312B503B-7291-4935-9AC3-3B962FD246BE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3:14.546" v="1"/>
          <pc:sldLayoutMkLst>
            <pc:docMk/>
            <pc:sldMasterMk cId="2913245644" sldId="2147483672"/>
            <pc:sldLayoutMk cId="1911827488" sldId="2147483673"/>
          </pc:sldLayoutMkLst>
          <pc:picChg chg="del">
            <ac:chgData name="鹿島 淳" userId="22b9229f-32c8-4be4-9cd6-893441440487" providerId="ADAL" clId="{FBA32105-089E-4076-8030-C81E86908FA3}" dt="2021-06-22T23:43:14.056" v="0" actId="478"/>
            <ac:picMkLst>
              <pc:docMk/>
              <pc:sldMasterMk cId="2913245644" sldId="2147483672"/>
              <pc:sldLayoutMk cId="1911827488" sldId="2147483673"/>
              <ac:picMk id="3" creationId="{057F1970-E368-4584-BF06-068BD5FDD0DA}"/>
            </ac:picMkLst>
          </pc:picChg>
          <pc:picChg chg="add mod">
            <ac:chgData name="鹿島 淳" userId="22b9229f-32c8-4be4-9cd6-893441440487" providerId="ADAL" clId="{FBA32105-089E-4076-8030-C81E86908FA3}" dt="2021-06-22T23:43:14.546" v="1"/>
            <ac:picMkLst>
              <pc:docMk/>
              <pc:sldMasterMk cId="2913245644" sldId="2147483672"/>
              <pc:sldLayoutMk cId="1911827488" sldId="2147483673"/>
              <ac:picMk id="20" creationId="{4C6C2C6E-93EF-4075-952E-DC1259689563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3:29.599" v="3"/>
          <pc:sldLayoutMkLst>
            <pc:docMk/>
            <pc:sldMasterMk cId="2913245644" sldId="2147483672"/>
            <pc:sldLayoutMk cId="3296413987" sldId="2147483674"/>
          </pc:sldLayoutMkLst>
          <pc:picChg chg="del">
            <ac:chgData name="鹿島 淳" userId="22b9229f-32c8-4be4-9cd6-893441440487" providerId="ADAL" clId="{FBA32105-089E-4076-8030-C81E86908FA3}" dt="2021-06-22T23:43:28.944" v="2" actId="478"/>
            <ac:picMkLst>
              <pc:docMk/>
              <pc:sldMasterMk cId="2913245644" sldId="2147483672"/>
              <pc:sldLayoutMk cId="3296413987" sldId="2147483674"/>
              <ac:picMk id="5" creationId="{7EEEFEF9-1138-4CFC-88C8-119ADE1AE483}"/>
            </ac:picMkLst>
          </pc:picChg>
          <pc:picChg chg="add mod">
            <ac:chgData name="鹿島 淳" userId="22b9229f-32c8-4be4-9cd6-893441440487" providerId="ADAL" clId="{FBA32105-089E-4076-8030-C81E86908FA3}" dt="2021-06-22T23:43:29.599" v="3"/>
            <ac:picMkLst>
              <pc:docMk/>
              <pc:sldMasterMk cId="2913245644" sldId="2147483672"/>
              <pc:sldLayoutMk cId="3296413987" sldId="2147483674"/>
              <ac:picMk id="16" creationId="{51302C66-DFF0-4264-80B9-B9686A881796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3:34.995" v="5"/>
          <pc:sldLayoutMkLst>
            <pc:docMk/>
            <pc:sldMasterMk cId="2913245644" sldId="2147483672"/>
            <pc:sldLayoutMk cId="357402276" sldId="2147483675"/>
          </pc:sldLayoutMkLst>
          <pc:picChg chg="add mod">
            <ac:chgData name="鹿島 淳" userId="22b9229f-32c8-4be4-9cd6-893441440487" providerId="ADAL" clId="{FBA32105-089E-4076-8030-C81E86908FA3}" dt="2021-06-22T23:43:34.995" v="5"/>
            <ac:picMkLst>
              <pc:docMk/>
              <pc:sldMasterMk cId="2913245644" sldId="2147483672"/>
              <pc:sldLayoutMk cId="357402276" sldId="2147483675"/>
              <ac:picMk id="17" creationId="{C48BCEC7-1720-4E61-946B-3269207F767B}"/>
            </ac:picMkLst>
          </pc:picChg>
          <pc:picChg chg="del">
            <ac:chgData name="鹿島 淳" userId="22b9229f-32c8-4be4-9cd6-893441440487" providerId="ADAL" clId="{FBA32105-089E-4076-8030-C81E86908FA3}" dt="2021-06-22T23:43:34.691" v="4" actId="478"/>
            <ac:picMkLst>
              <pc:docMk/>
              <pc:sldMasterMk cId="2913245644" sldId="2147483672"/>
              <pc:sldLayoutMk cId="357402276" sldId="2147483675"/>
              <ac:picMk id="19" creationId="{3DFACE1C-2CCF-4809-A14D-E485FBA2C185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3:37.745" v="7"/>
          <pc:sldLayoutMkLst>
            <pc:docMk/>
            <pc:sldMasterMk cId="2913245644" sldId="2147483672"/>
            <pc:sldLayoutMk cId="3275178994" sldId="2147483676"/>
          </pc:sldLayoutMkLst>
          <pc:picChg chg="del">
            <ac:chgData name="鹿島 淳" userId="22b9229f-32c8-4be4-9cd6-893441440487" providerId="ADAL" clId="{FBA32105-089E-4076-8030-C81E86908FA3}" dt="2021-06-22T23:43:37.458" v="6" actId="478"/>
            <ac:picMkLst>
              <pc:docMk/>
              <pc:sldMasterMk cId="2913245644" sldId="2147483672"/>
              <pc:sldLayoutMk cId="3275178994" sldId="2147483676"/>
              <ac:picMk id="11" creationId="{42E4B600-5762-44D4-8D9E-4AF25956C890}"/>
            </ac:picMkLst>
          </pc:picChg>
          <pc:picChg chg="add mod">
            <ac:chgData name="鹿島 淳" userId="22b9229f-32c8-4be4-9cd6-893441440487" providerId="ADAL" clId="{FBA32105-089E-4076-8030-C81E86908FA3}" dt="2021-06-22T23:43:37.745" v="7"/>
            <ac:picMkLst>
              <pc:docMk/>
              <pc:sldMasterMk cId="2913245644" sldId="2147483672"/>
              <pc:sldLayoutMk cId="3275178994" sldId="2147483676"/>
              <ac:picMk id="13" creationId="{CD193DB1-3518-486A-A265-994A299DD482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3:40.741" v="9"/>
          <pc:sldLayoutMkLst>
            <pc:docMk/>
            <pc:sldMasterMk cId="2913245644" sldId="2147483672"/>
            <pc:sldLayoutMk cId="3675871848" sldId="2147483677"/>
          </pc:sldLayoutMkLst>
          <pc:picChg chg="del">
            <ac:chgData name="鹿島 淳" userId="22b9229f-32c8-4be4-9cd6-893441440487" providerId="ADAL" clId="{FBA32105-089E-4076-8030-C81E86908FA3}" dt="2021-06-22T23:43:40.444" v="8" actId="478"/>
            <ac:picMkLst>
              <pc:docMk/>
              <pc:sldMasterMk cId="2913245644" sldId="2147483672"/>
              <pc:sldLayoutMk cId="3675871848" sldId="2147483677"/>
              <ac:picMk id="13" creationId="{1B5CB297-64D0-4FD1-B276-80B17268459B}"/>
            </ac:picMkLst>
          </pc:picChg>
          <pc:picChg chg="add mod">
            <ac:chgData name="鹿島 淳" userId="22b9229f-32c8-4be4-9cd6-893441440487" providerId="ADAL" clId="{FBA32105-089E-4076-8030-C81E86908FA3}" dt="2021-06-22T23:43:40.741" v="9"/>
            <ac:picMkLst>
              <pc:docMk/>
              <pc:sldMasterMk cId="2913245644" sldId="2147483672"/>
              <pc:sldLayoutMk cId="3675871848" sldId="2147483677"/>
              <ac:picMk id="15" creationId="{AD884A58-9B29-42AD-9122-401AB10D59EB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3:43.807" v="11"/>
          <pc:sldLayoutMkLst>
            <pc:docMk/>
            <pc:sldMasterMk cId="2913245644" sldId="2147483672"/>
            <pc:sldLayoutMk cId="4015019470" sldId="2147483678"/>
          </pc:sldLayoutMkLst>
          <pc:picChg chg="del">
            <ac:chgData name="鹿島 淳" userId="22b9229f-32c8-4be4-9cd6-893441440487" providerId="ADAL" clId="{FBA32105-089E-4076-8030-C81E86908FA3}" dt="2021-06-22T23:43:43.566" v="10" actId="478"/>
            <ac:picMkLst>
              <pc:docMk/>
              <pc:sldMasterMk cId="2913245644" sldId="2147483672"/>
              <pc:sldLayoutMk cId="4015019470" sldId="2147483678"/>
              <ac:picMk id="13" creationId="{E4CAA28D-756A-413D-9984-CC25028414C3}"/>
            </ac:picMkLst>
          </pc:picChg>
          <pc:picChg chg="add mod">
            <ac:chgData name="鹿島 淳" userId="22b9229f-32c8-4be4-9cd6-893441440487" providerId="ADAL" clId="{FBA32105-089E-4076-8030-C81E86908FA3}" dt="2021-06-22T23:43:43.807" v="11"/>
            <ac:picMkLst>
              <pc:docMk/>
              <pc:sldMasterMk cId="2913245644" sldId="2147483672"/>
              <pc:sldLayoutMk cId="4015019470" sldId="2147483678"/>
              <ac:picMk id="15" creationId="{DF9D4CC3-2D54-487C-95D5-0009215B8DB9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3:46.776" v="13"/>
          <pc:sldLayoutMkLst>
            <pc:docMk/>
            <pc:sldMasterMk cId="2913245644" sldId="2147483672"/>
            <pc:sldLayoutMk cId="3628549449" sldId="2147483679"/>
          </pc:sldLayoutMkLst>
          <pc:picChg chg="del">
            <ac:chgData name="鹿島 淳" userId="22b9229f-32c8-4be4-9cd6-893441440487" providerId="ADAL" clId="{FBA32105-089E-4076-8030-C81E86908FA3}" dt="2021-06-22T23:43:46.518" v="12" actId="478"/>
            <ac:picMkLst>
              <pc:docMk/>
              <pc:sldMasterMk cId="2913245644" sldId="2147483672"/>
              <pc:sldLayoutMk cId="3628549449" sldId="2147483679"/>
              <ac:picMk id="14" creationId="{EEBCC410-229D-4412-B64B-848A65AC66C1}"/>
            </ac:picMkLst>
          </pc:picChg>
          <pc:picChg chg="add mod">
            <ac:chgData name="鹿島 淳" userId="22b9229f-32c8-4be4-9cd6-893441440487" providerId="ADAL" clId="{FBA32105-089E-4076-8030-C81E86908FA3}" dt="2021-06-22T23:43:46.776" v="13"/>
            <ac:picMkLst>
              <pc:docMk/>
              <pc:sldMasterMk cId="2913245644" sldId="2147483672"/>
              <pc:sldLayoutMk cId="3628549449" sldId="2147483679"/>
              <ac:picMk id="15" creationId="{FA66E0CE-5F98-476D-A95F-3566A36608CB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3:55.183" v="15"/>
          <pc:sldLayoutMkLst>
            <pc:docMk/>
            <pc:sldMasterMk cId="2913245644" sldId="2147483672"/>
            <pc:sldLayoutMk cId="1498716411" sldId="2147483680"/>
          </pc:sldLayoutMkLst>
          <pc:picChg chg="del">
            <ac:chgData name="鹿島 淳" userId="22b9229f-32c8-4be4-9cd6-893441440487" providerId="ADAL" clId="{FBA32105-089E-4076-8030-C81E86908FA3}" dt="2021-06-22T23:43:54.930" v="14" actId="478"/>
            <ac:picMkLst>
              <pc:docMk/>
              <pc:sldMasterMk cId="2913245644" sldId="2147483672"/>
              <pc:sldLayoutMk cId="1498716411" sldId="2147483680"/>
              <ac:picMk id="11" creationId="{C01A6278-8ECB-48DD-AAC1-45677C4B59E6}"/>
            </ac:picMkLst>
          </pc:picChg>
          <pc:picChg chg="add mod">
            <ac:chgData name="鹿島 淳" userId="22b9229f-32c8-4be4-9cd6-893441440487" providerId="ADAL" clId="{FBA32105-089E-4076-8030-C81E86908FA3}" dt="2021-06-22T23:43:55.183" v="15"/>
            <ac:picMkLst>
              <pc:docMk/>
              <pc:sldMasterMk cId="2913245644" sldId="2147483672"/>
              <pc:sldLayoutMk cId="1498716411" sldId="2147483680"/>
              <ac:picMk id="13" creationId="{06162DA1-F128-4B9D-A1D1-AF2C6CFF9B71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3:58.267" v="17"/>
          <pc:sldLayoutMkLst>
            <pc:docMk/>
            <pc:sldMasterMk cId="2913245644" sldId="2147483672"/>
            <pc:sldLayoutMk cId="836303104" sldId="2147483681"/>
          </pc:sldLayoutMkLst>
          <pc:picChg chg="del">
            <ac:chgData name="鹿島 淳" userId="22b9229f-32c8-4be4-9cd6-893441440487" providerId="ADAL" clId="{FBA32105-089E-4076-8030-C81E86908FA3}" dt="2021-06-22T23:43:58.034" v="16" actId="478"/>
            <ac:picMkLst>
              <pc:docMk/>
              <pc:sldMasterMk cId="2913245644" sldId="2147483672"/>
              <pc:sldLayoutMk cId="836303104" sldId="2147483681"/>
              <ac:picMk id="11" creationId="{150D4338-FBFE-40BD-A22D-6342BB2F6F13}"/>
            </ac:picMkLst>
          </pc:picChg>
          <pc:picChg chg="add mod">
            <ac:chgData name="鹿島 淳" userId="22b9229f-32c8-4be4-9cd6-893441440487" providerId="ADAL" clId="{FBA32105-089E-4076-8030-C81E86908FA3}" dt="2021-06-22T23:43:58.267" v="17"/>
            <ac:picMkLst>
              <pc:docMk/>
              <pc:sldMasterMk cId="2913245644" sldId="2147483672"/>
              <pc:sldLayoutMk cId="836303104" sldId="2147483681"/>
              <ac:picMk id="13" creationId="{1961FCF5-EEEB-4955-B58A-805EF0432DF9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4:00.895" v="19"/>
          <pc:sldLayoutMkLst>
            <pc:docMk/>
            <pc:sldMasterMk cId="2913245644" sldId="2147483672"/>
            <pc:sldLayoutMk cId="1803573758" sldId="2147483682"/>
          </pc:sldLayoutMkLst>
          <pc:picChg chg="del">
            <ac:chgData name="鹿島 淳" userId="22b9229f-32c8-4be4-9cd6-893441440487" providerId="ADAL" clId="{FBA32105-089E-4076-8030-C81E86908FA3}" dt="2021-06-22T23:44:00.650" v="18" actId="478"/>
            <ac:picMkLst>
              <pc:docMk/>
              <pc:sldMasterMk cId="2913245644" sldId="2147483672"/>
              <pc:sldLayoutMk cId="1803573758" sldId="2147483682"/>
              <ac:picMk id="10" creationId="{7BC33983-3F9F-4D57-9456-8F1CC0CAAADF}"/>
            </ac:picMkLst>
          </pc:picChg>
          <pc:picChg chg="add mod">
            <ac:chgData name="鹿島 淳" userId="22b9229f-32c8-4be4-9cd6-893441440487" providerId="ADAL" clId="{FBA32105-089E-4076-8030-C81E86908FA3}" dt="2021-06-22T23:44:00.895" v="19"/>
            <ac:picMkLst>
              <pc:docMk/>
              <pc:sldMasterMk cId="2913245644" sldId="2147483672"/>
              <pc:sldLayoutMk cId="1803573758" sldId="2147483682"/>
              <ac:picMk id="12" creationId="{B5783FBA-0688-4437-BA85-C50224045415}"/>
            </ac:picMkLst>
          </pc:picChg>
        </pc:sldLayoutChg>
        <pc:sldLayoutChg chg="addSp delSp modSp mod">
          <pc:chgData name="鹿島 淳" userId="22b9229f-32c8-4be4-9cd6-893441440487" providerId="ADAL" clId="{FBA32105-089E-4076-8030-C81E86908FA3}" dt="2021-06-22T23:44:03.839" v="21"/>
          <pc:sldLayoutMkLst>
            <pc:docMk/>
            <pc:sldMasterMk cId="2913245644" sldId="2147483672"/>
            <pc:sldLayoutMk cId="2393918999" sldId="2147483683"/>
          </pc:sldLayoutMkLst>
          <pc:picChg chg="del">
            <ac:chgData name="鹿島 淳" userId="22b9229f-32c8-4be4-9cd6-893441440487" providerId="ADAL" clId="{FBA32105-089E-4076-8030-C81E86908FA3}" dt="2021-06-22T23:44:03.563" v="20" actId="478"/>
            <ac:picMkLst>
              <pc:docMk/>
              <pc:sldMasterMk cId="2913245644" sldId="2147483672"/>
              <pc:sldLayoutMk cId="2393918999" sldId="2147483683"/>
              <ac:picMk id="12" creationId="{4FA0B706-A840-420A-ABBB-DA771ED57C12}"/>
            </ac:picMkLst>
          </pc:picChg>
          <pc:picChg chg="add mod">
            <ac:chgData name="鹿島 淳" userId="22b9229f-32c8-4be4-9cd6-893441440487" providerId="ADAL" clId="{FBA32105-089E-4076-8030-C81E86908FA3}" dt="2021-06-22T23:44:03.839" v="21"/>
            <ac:picMkLst>
              <pc:docMk/>
              <pc:sldMasterMk cId="2913245644" sldId="2147483672"/>
              <pc:sldLayoutMk cId="2393918999" sldId="2147483683"/>
              <ac:picMk id="13" creationId="{6F985301-50B8-4E55-858A-5B276DBCAB04}"/>
            </ac:picMkLst>
          </pc:picChg>
        </pc:sldLayoutChg>
      </pc:sldMasterChg>
    </pc:docChg>
  </pc:docChgLst>
  <pc:docChgLst>
    <pc:chgData name="尚土" userId="3bd5489c-ca5f-4412-a8bd-babf9425f224" providerId="ADAL" clId="{65F5CF54-F187-445F-BBE1-DF9CCC1B39C7}"/>
    <pc:docChg chg="modSld">
      <pc:chgData name="尚土" userId="3bd5489c-ca5f-4412-a8bd-babf9425f224" providerId="ADAL" clId="{65F5CF54-F187-445F-BBE1-DF9CCC1B39C7}" dt="2020-08-27T04:09:17.419" v="9" actId="20577"/>
      <pc:docMkLst>
        <pc:docMk/>
      </pc:docMkLst>
      <pc:sldChg chg="modSp mod">
        <pc:chgData name="尚土" userId="3bd5489c-ca5f-4412-a8bd-babf9425f224" providerId="ADAL" clId="{65F5CF54-F187-445F-BBE1-DF9CCC1B39C7}" dt="2020-08-27T04:09:17.419" v="9" actId="20577"/>
        <pc:sldMkLst>
          <pc:docMk/>
          <pc:sldMk cId="3739242010" sldId="259"/>
        </pc:sldMkLst>
        <pc:spChg chg="mod">
          <ac:chgData name="尚土" userId="3bd5489c-ca5f-4412-a8bd-babf9425f224" providerId="ADAL" clId="{65F5CF54-F187-445F-BBE1-DF9CCC1B39C7}" dt="2020-08-27T04:09:17.419" v="9" actId="20577"/>
          <ac:spMkLst>
            <pc:docMk/>
            <pc:sldMk cId="3739242010" sldId="259"/>
            <ac:spMk id="2" creationId="{BA133E03-5F92-44DA-82DF-924A37279EA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4A7D9B6-B7C4-4E9D-8FB7-A847ECA58C44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9CD859E-A47D-4332-A4E8-B5F9E1F9A7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246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コンテンツ プレースホルダー 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94ECCBD9-F0C4-4E05-8D01-9D128A62F5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412" y="2760157"/>
            <a:ext cx="3159325" cy="1337676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BAFE6A2-F094-4639-8444-57A299C8E287}"/>
              </a:ext>
            </a:extLst>
          </p:cNvPr>
          <p:cNvSpPr txBox="1"/>
          <p:nvPr/>
        </p:nvSpPr>
        <p:spPr>
          <a:xfrm>
            <a:off x="1018700" y="2324560"/>
            <a:ext cx="3988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05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CO₂を資源として利用し、イノベーション創出に貢献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ACB3559-F976-45D7-BB37-A079748757C6}"/>
              </a:ext>
            </a:extLst>
          </p:cNvPr>
          <p:cNvGrpSpPr/>
          <p:nvPr/>
        </p:nvGrpSpPr>
        <p:grpSpPr>
          <a:xfrm>
            <a:off x="-5" y="0"/>
            <a:ext cx="7107166" cy="6858000"/>
            <a:chOff x="-3" y="-4"/>
            <a:chExt cx="4605056" cy="6869011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0688834F-CE71-4F03-BD33-B3E9ADC186FA}"/>
                </a:ext>
              </a:extLst>
            </p:cNvPr>
            <p:cNvGrpSpPr/>
            <p:nvPr/>
          </p:nvGrpSpPr>
          <p:grpSpPr>
            <a:xfrm>
              <a:off x="2489805" y="-4"/>
              <a:ext cx="2115248" cy="6858006"/>
              <a:chOff x="2489805" y="-4"/>
              <a:chExt cx="2115248" cy="6858006"/>
            </a:xfrm>
          </p:grpSpPr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8CEDAF07-275E-444F-A059-860DBEFA74BF}"/>
                  </a:ext>
                </a:extLst>
              </p:cNvPr>
              <p:cNvSpPr/>
              <p:nvPr/>
            </p:nvSpPr>
            <p:spPr>
              <a:xfrm>
                <a:off x="2489805" y="2"/>
                <a:ext cx="407632" cy="6858000"/>
              </a:xfrm>
              <a:prstGeom prst="rect">
                <a:avLst/>
              </a:prstGeom>
              <a:solidFill>
                <a:srgbClr val="0335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 rtl="0"/>
                <a:endParaRPr kumimoji="1" lang="ja-JP" altLang="en-US" sz="135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8" name="直角三角形 17">
                <a:extLst>
                  <a:ext uri="{FF2B5EF4-FFF2-40B4-BE49-F238E27FC236}">
                    <a16:creationId xmlns:a16="http://schemas.microsoft.com/office/drawing/2014/main" id="{26C9321E-2FBB-414B-8411-DBA228D59A64}"/>
                  </a:ext>
                </a:extLst>
              </p:cNvPr>
              <p:cNvSpPr/>
              <p:nvPr/>
            </p:nvSpPr>
            <p:spPr>
              <a:xfrm rot="10800000" flipH="1">
                <a:off x="2897436" y="-1"/>
                <a:ext cx="1707617" cy="6857999"/>
              </a:xfrm>
              <a:prstGeom prst="rtTriangle">
                <a:avLst/>
              </a:prstGeom>
              <a:solidFill>
                <a:srgbClr val="0335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 rtl="0"/>
                <a:endParaRPr kumimoji="1" lang="ja-JP" altLang="en-US" sz="1350" dirty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9" name="直角三角形 18">
                <a:extLst>
                  <a:ext uri="{FF2B5EF4-FFF2-40B4-BE49-F238E27FC236}">
                    <a16:creationId xmlns:a16="http://schemas.microsoft.com/office/drawing/2014/main" id="{0C8598D2-9166-4CBC-AEE6-B358B276F75E}"/>
                  </a:ext>
                </a:extLst>
              </p:cNvPr>
              <p:cNvSpPr/>
              <p:nvPr/>
            </p:nvSpPr>
            <p:spPr>
              <a:xfrm rot="10800000" flipH="1">
                <a:off x="2693617" y="-4"/>
                <a:ext cx="1707617" cy="6857999"/>
              </a:xfrm>
              <a:prstGeom prst="rtTriangl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 rtl="0"/>
                <a:endParaRPr kumimoji="1" lang="ja-JP" altLang="en-US" sz="1350" dirty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</p:grp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DBA613B5-1707-4BEC-AA66-9F97CF0D8C29}"/>
                </a:ext>
              </a:extLst>
            </p:cNvPr>
            <p:cNvSpPr/>
            <p:nvPr/>
          </p:nvSpPr>
          <p:spPr>
            <a:xfrm>
              <a:off x="-3" y="-4"/>
              <a:ext cx="2693619" cy="686901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 rtl="0"/>
              <a:endParaRPr kumimoji="1" lang="ja-JP" altLang="en-US" sz="13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endParaRPr>
            </a:p>
          </p:txBody>
        </p:sp>
      </p:grpSp>
      <p:sp>
        <p:nvSpPr>
          <p:cNvPr id="21" name="Company Name">
            <a:extLst>
              <a:ext uri="{FF2B5EF4-FFF2-40B4-BE49-F238E27FC236}">
                <a16:creationId xmlns:a16="http://schemas.microsoft.com/office/drawing/2014/main" id="{6D9B5A7D-1A3E-4B28-AA9B-F5CA789245D1}"/>
              </a:ext>
            </a:extLst>
          </p:cNvPr>
          <p:cNvSpPr txBox="1"/>
          <p:nvPr/>
        </p:nvSpPr>
        <p:spPr>
          <a:xfrm>
            <a:off x="519170" y="1912508"/>
            <a:ext cx="3264207" cy="223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9050" tIns="19050" rIns="19050" bIns="19050" rtlCol="0">
            <a:spAutoFit/>
          </a:bodyPr>
          <a:lstStyle>
            <a:lvl1pPr>
              <a:defRPr sz="3600" baseline="33333">
                <a:solidFill>
                  <a:srgbClr val="71798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pPr defTabSz="685800" rtl="0"/>
            <a:r>
              <a:rPr lang="en-US" sz="18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一般社団法人カーボンリサイクルファンド</a:t>
            </a:r>
            <a:endParaRPr kumimoji="1" sz="1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1F8B00CE-7CE5-436C-B831-6424D54BEF1F}"/>
              </a:ext>
            </a:extLst>
          </p:cNvPr>
          <p:cNvCxnSpPr>
            <a:cxnSpLocks/>
          </p:cNvCxnSpPr>
          <p:nvPr/>
        </p:nvCxnSpPr>
        <p:spPr>
          <a:xfrm>
            <a:off x="455705" y="2221057"/>
            <a:ext cx="4796047" cy="0"/>
          </a:xfrm>
          <a:prstGeom prst="line">
            <a:avLst/>
          </a:prstGeom>
          <a:ln w="38100">
            <a:solidFill>
              <a:srgbClr val="2038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タイトル 1">
            <a:extLst>
              <a:ext uri="{FF2B5EF4-FFF2-40B4-BE49-F238E27FC236}">
                <a16:creationId xmlns:a16="http://schemas.microsoft.com/office/drawing/2014/main" id="{8A4BD1B8-8DF3-44AF-A671-B523079C82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128" y="2581287"/>
            <a:ext cx="4157168" cy="1427854"/>
          </a:xfrm>
          <a:prstGeom prst="rect">
            <a:avLst/>
          </a:prstGeom>
        </p:spPr>
        <p:txBody>
          <a:bodyPr rtlCol="0" anchor="t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CCF4A836-A12A-4BFD-8D2B-4DDD3FDAE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3558" y="4188011"/>
            <a:ext cx="3398308" cy="1655762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77150" y="23389"/>
            <a:ext cx="2228850" cy="365125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r>
              <a:rPr kumimoji="1" lang="ja-JP" altLang="en-US"/>
              <a:t>2022/4/22</a:t>
            </a:r>
          </a:p>
        </p:txBody>
      </p:sp>
      <p:pic>
        <p:nvPicPr>
          <p:cNvPr id="20" name="図 19" descr="文字が書かれている&#10;&#10;中程度の精度で自動的に生成された説明">
            <a:extLst>
              <a:ext uri="{FF2B5EF4-FFF2-40B4-BE49-F238E27FC236}">
                <a16:creationId xmlns:a16="http://schemas.microsoft.com/office/drawing/2014/main" id="{4C6C2C6E-93EF-4075-952E-DC125968956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230" b="93168" l="2165" r="97949">
                        <a14:foregroundMark x1="10769" y1="19130" x2="10769" y2="19130"/>
                        <a14:foregroundMark x1="17892" y1="3230" x2="17892" y2="3230"/>
                        <a14:foregroundMark x1="6040" y1="22360" x2="6040" y2="22360"/>
                        <a14:foregroundMark x1="2336" y1="48199" x2="2336" y2="48199"/>
                        <a14:foregroundMark x1="20171" y1="93168" x2="20171" y2="93168"/>
                        <a14:foregroundMark x1="41425" y1="63851" x2="41425" y2="63851"/>
                        <a14:foregroundMark x1="41425" y1="61739" x2="41311" y2="62733"/>
                        <a14:foregroundMark x1="41766" y1="60621" x2="41766" y2="60621"/>
                        <a14:foregroundMark x1="45527" y1="61739" x2="45527" y2="61739"/>
                        <a14:foregroundMark x1="45527" y1="61988" x2="45356" y2="66335"/>
                        <a14:foregroundMark x1="51339" y1="60621" x2="51054" y2="67702"/>
                        <a14:foregroundMark x1="57208" y1="60621" x2="57037" y2="66584"/>
                        <a14:foregroundMark x1="64843" y1="60994" x2="64672" y2="66335"/>
                        <a14:foregroundMark x1="66781" y1="60621" x2="66439" y2="68075"/>
                        <a14:foregroundMark x1="74304" y1="63810" x2="74758" y2="65217"/>
                        <a14:foregroundMark x1="78177" y1="60621" x2="78177" y2="60621"/>
                        <a14:foregroundMark x1="81254" y1="61988" x2="81254" y2="61988"/>
                        <a14:foregroundMark x1="84786" y1="62360" x2="84786" y2="62360"/>
                        <a14:foregroundMark x1="87578" y1="62733" x2="87578" y2="62733"/>
                        <a14:foregroundMark x1="94416" y1="62733" x2="94416" y2="62733"/>
                        <a14:foregroundMark x1="97949" y1="62360" x2="97949" y2="62360"/>
                        <a14:foregroundMark x1="42735" y1="21366" x2="42735" y2="21366"/>
                        <a14:foregroundMark x1="48091" y1="22360" x2="48091" y2="22360"/>
                        <a14:foregroundMark x1="52650" y1="25217" x2="52650" y2="25217"/>
                        <a14:foregroundMark x1="58177" y1="25963" x2="58177" y2="25963"/>
                        <a14:foregroundMark x1="62735" y1="26957" x2="62735" y2="26957"/>
                        <a14:foregroundMark x1="69687" y1="26335" x2="69687" y2="26335"/>
                        <a14:foregroundMark x1="44387" y1="41118" x2="44387" y2="41118"/>
                        <a14:foregroundMark x1="47123" y1="42857" x2="47123" y2="42857"/>
                        <a14:foregroundMark x1="50712" y1="44720" x2="50712" y2="44720"/>
                        <a14:foregroundMark x1="57550" y1="43975" x2="57550" y2="43975"/>
                        <a14:foregroundMark x1="59943" y1="44348" x2="59943" y2="44348"/>
                        <a14:foregroundMark x1="65470" y1="47205" x2="65470" y2="47205"/>
                        <a14:foregroundMark x1="69231" y1="45342" x2="69231" y2="45342"/>
                        <a14:foregroundMark x1="71795" y1="46087" x2="71795" y2="46087"/>
                        <a14:foregroundMark x1="78291" y1="46832" x2="78291" y2="46832"/>
                        <a14:foregroundMark x1="73618" y1="63975" x2="73618" y2="63975"/>
                        <a14:foregroundMark x1="72707" y1="63230" x2="72707" y2="63230"/>
                        <a14:foregroundMark x1="72707" y1="61491" x2="72707" y2="61491"/>
                        <a14:foregroundMark x1="69117" y1="42360" x2="69117" y2="42360"/>
                        <a14:backgroundMark x1="73903" y1="61988" x2="73903" y2="61988"/>
                        <a14:backgroundMark x1="73789" y1="62857" x2="73789" y2="62857"/>
                        <a14:backgroundMark x1="73447" y1="62360" x2="73447" y2="62360"/>
                        <a14:backgroundMark x1="48433" y1="26087" x2="48433" y2="26087"/>
                        <a14:backgroundMark x1="54017" y1="24099" x2="54017" y2="24099"/>
                        <a14:backgroundMark x1="59544" y1="23851" x2="59544" y2="23851"/>
                        <a14:backgroundMark x1="59487" y1="29814" x2="59487" y2="29814"/>
                        <a14:backgroundMark x1="43248" y1="43230" x2="43248" y2="43230"/>
                        <a14:backgroundMark x1="73618" y1="62236" x2="73618" y2="62236"/>
                        <a14:backgroundMark x1="74017" y1="62857" x2="74017" y2="62857"/>
                        <a14:backgroundMark x1="73903" y1="63230" x2="74017" y2="63478"/>
                        <a14:backgroundMark x1="73846" y1="61988" x2="73846" y2="61988"/>
                        <a14:backgroundMark x1="73618" y1="61988" x2="73618" y2="61988"/>
                        <a14:backgroundMark x1="73504" y1="61863" x2="73504" y2="61863"/>
                        <a14:backgroundMark x1="73504" y1="61863" x2="74188" y2="62609"/>
                        <a14:backgroundMark x1="73105" y1="61118" x2="74416" y2="63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14" y="440800"/>
            <a:ext cx="2818547" cy="129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82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9861F08-AC01-4680-A1F3-D4A11521FF51}"/>
              </a:ext>
            </a:extLst>
          </p:cNvPr>
          <p:cNvSpPr/>
          <p:nvPr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4324BF-4B25-43ED-ACDA-39EB2BB2F630}"/>
              </a:ext>
            </a:extLst>
          </p:cNvPr>
          <p:cNvSpPr/>
          <p:nvPr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DE9FFA4F-C9CA-441D-9AA7-82974C1FE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>
              <a:lnSpc>
                <a:spcPct val="100000"/>
              </a:lnSpc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rtl="0"/>
            <a:r>
              <a:rPr lang="en-US"/>
              <a:t>マスター タイトルの書式設定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F28AFFF-D44F-47CF-99AE-D3529FE8A9DD}"/>
              </a:ext>
            </a:extLst>
          </p:cNvPr>
          <p:cNvSpPr txBox="1"/>
          <p:nvPr userDrawn="1"/>
        </p:nvSpPr>
        <p:spPr>
          <a:xfrm>
            <a:off x="640150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© 2022 Carbon Recycling Fund Institute</a:t>
            </a:r>
            <a:endParaRPr kumimoji="1" lang="ja-JP" altLang="en-US" sz="11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42093E1-93AE-45B3-87D8-F37C477A99FB}"/>
              </a:ext>
            </a:extLst>
          </p:cNvPr>
          <p:cNvSpPr txBox="1"/>
          <p:nvPr userDrawn="1"/>
        </p:nvSpPr>
        <p:spPr>
          <a:xfrm>
            <a:off x="69273" y="658887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CO₂を資源として利用し、イノベーション創出に貢献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9A1864F9-D5AA-4421-ADA8-22E4613B7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2" name="図 11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B5783FBA-0688-4437-BA85-C502240454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"/>
          <a:stretch/>
        </p:blipFill>
        <p:spPr>
          <a:xfrm>
            <a:off x="210237" y="123580"/>
            <a:ext cx="1412823" cy="6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57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1E7AF54-8256-404D-92C3-5BEEFA824DD4}"/>
              </a:ext>
            </a:extLst>
          </p:cNvPr>
          <p:cNvSpPr/>
          <p:nvPr userDrawn="1"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1130301"/>
            <a:ext cx="2135981" cy="5046662"/>
          </a:xfrm>
          <a:prstGeom prst="rect">
            <a:avLst/>
          </a:prstGeom>
        </p:spPr>
        <p:txBody>
          <a:bodyPr vert="eaVert"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130301"/>
            <a:ext cx="6284119" cy="5046662"/>
          </a:xfrm>
        </p:spPr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2022/4/22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9E1E155-18F9-49D6-A084-3F64B7B7FFCD}"/>
              </a:ext>
            </a:extLst>
          </p:cNvPr>
          <p:cNvSpPr/>
          <p:nvPr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3C036B1D-F42B-44E8-886B-CAAA5302B460}"/>
              </a:ext>
            </a:extLst>
          </p:cNvPr>
          <p:cNvSpPr txBox="1">
            <a:spLocks/>
          </p:cNvSpPr>
          <p:nvPr userDrawn="1"/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sz="3200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 rtl="0"/>
            <a:r>
              <a:rPr lang="en-US" sz="3200"/>
              <a:t>マスター タイトルの書式設定</a:t>
            </a:r>
            <a:endParaRPr lang="ja-JP" altLang="en-US" sz="32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B318CD5-18BF-4F8C-9054-3D97519D4F83}"/>
              </a:ext>
            </a:extLst>
          </p:cNvPr>
          <p:cNvSpPr txBox="1"/>
          <p:nvPr userDrawn="1"/>
        </p:nvSpPr>
        <p:spPr>
          <a:xfrm>
            <a:off x="640150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© 2022 Carbon Recycling Fund Institute</a:t>
            </a:r>
            <a:endParaRPr kumimoji="1" lang="ja-JP" altLang="en-US" sz="11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9C2740D-5363-42DB-826E-FB74F2473D2D}"/>
              </a:ext>
            </a:extLst>
          </p:cNvPr>
          <p:cNvSpPr txBox="1"/>
          <p:nvPr userDrawn="1"/>
        </p:nvSpPr>
        <p:spPr>
          <a:xfrm>
            <a:off x="69273" y="658887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CO₂を資源として利用し、イノベーション創出に貢献</a:t>
            </a:r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A1DF1D6D-67E3-4F81-9428-765E69DFAE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3" name="図 1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6F985301-50B8-4E55-858A-5B276DBCAB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"/>
          <a:stretch/>
        </p:blipFill>
        <p:spPr>
          <a:xfrm>
            <a:off x="210237" y="123580"/>
            <a:ext cx="1412823" cy="6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918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2022/4/22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6492384-BB30-437A-9D75-E06EF6A1369B}"/>
              </a:ext>
            </a:extLst>
          </p:cNvPr>
          <p:cNvSpPr/>
          <p:nvPr userDrawn="1"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1F40313-7D90-4100-B64D-832FB9FA932E}"/>
              </a:ext>
            </a:extLst>
          </p:cNvPr>
          <p:cNvSpPr/>
          <p:nvPr userDrawn="1"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0F7B9CB4-52A9-43C7-A6F3-DD9598CE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>
              <a:lnSpc>
                <a:spcPct val="100000"/>
              </a:lnSpc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rtl="0"/>
            <a:r>
              <a:rPr lang="en-US"/>
              <a:t>マスター タイトルの書式設定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26FF9B8-F98C-472F-B1C3-662C1D4AD329}"/>
              </a:ext>
            </a:extLst>
          </p:cNvPr>
          <p:cNvSpPr txBox="1"/>
          <p:nvPr userDrawn="1"/>
        </p:nvSpPr>
        <p:spPr>
          <a:xfrm>
            <a:off x="640150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© 2022 Carbon Recycling Fund Institute</a:t>
            </a:r>
            <a:endParaRPr kumimoji="1" lang="ja-JP" altLang="en-US" sz="11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9C2D735-9FDD-4974-91CC-546DC5FC7C1A}"/>
              </a:ext>
            </a:extLst>
          </p:cNvPr>
          <p:cNvSpPr txBox="1"/>
          <p:nvPr userDrawn="1"/>
        </p:nvSpPr>
        <p:spPr>
          <a:xfrm>
            <a:off x="69273" y="658887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CO₂を資源として利用し、イノベーション創出に貢献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B6D466AE-10C0-4861-8F20-F97BD44BD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3" name="図 1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01B3A13D-3EAC-4E63-9102-EE702A0519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"/>
          <a:stretch/>
        </p:blipFill>
        <p:spPr>
          <a:xfrm>
            <a:off x="210237" y="123580"/>
            <a:ext cx="1412823" cy="6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113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24DCECA-33EB-450F-87D5-DC7BB561DA52}"/>
              </a:ext>
            </a:extLst>
          </p:cNvPr>
          <p:cNvSpPr/>
          <p:nvPr userDrawn="1"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2022/4/22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876B157-609F-4850-B080-C19FB3514C97}"/>
              </a:ext>
            </a:extLst>
          </p:cNvPr>
          <p:cNvSpPr/>
          <p:nvPr userDrawn="1"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7D045C66-75DA-40A4-ADCB-4499F2129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>
              <a:lnSpc>
                <a:spcPct val="100000"/>
              </a:lnSpc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rtl="0"/>
            <a:r>
              <a:rPr lang="en-US"/>
              <a:t>マスター タイトルの書式設定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6EC5A69-766E-4E09-A29B-1C22822C6292}"/>
              </a:ext>
            </a:extLst>
          </p:cNvPr>
          <p:cNvSpPr txBox="1"/>
          <p:nvPr userDrawn="1"/>
        </p:nvSpPr>
        <p:spPr>
          <a:xfrm>
            <a:off x="640150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© 2022 Carbon Recycling Fund Institute</a:t>
            </a:r>
            <a:endParaRPr kumimoji="1" lang="ja-JP" altLang="en-US" sz="11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9C84923-E5CB-48B5-8174-55566CBD1539}"/>
              </a:ext>
            </a:extLst>
          </p:cNvPr>
          <p:cNvSpPr txBox="1"/>
          <p:nvPr userDrawn="1"/>
        </p:nvSpPr>
        <p:spPr>
          <a:xfrm>
            <a:off x="69273" y="658887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CO₂を資源として利用し、イノベーション創出に貢献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210D6FAC-BE98-4213-A9E4-AE3BF0E43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3" name="図 1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AB830483-B07D-4A15-9A1B-440AAB0CE1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"/>
          <a:stretch/>
        </p:blipFill>
        <p:spPr>
          <a:xfrm>
            <a:off x="210237" y="123580"/>
            <a:ext cx="1412823" cy="6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920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1879627-D099-492E-9F83-FC464B89EFA1}"/>
              </a:ext>
            </a:extLst>
          </p:cNvPr>
          <p:cNvSpPr/>
          <p:nvPr userDrawn="1"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A75AC5A-DE35-4367-9F93-DF15EE885A15}"/>
              </a:ext>
            </a:extLst>
          </p:cNvPr>
          <p:cNvSpPr/>
          <p:nvPr userDrawn="1"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69B4D0EB-A1AD-4185-9EE4-9FAC7E8D8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>
              <a:lnSpc>
                <a:spcPct val="100000"/>
              </a:lnSpc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rtl="0"/>
            <a:r>
              <a:rPr lang="en-US"/>
              <a:t>マスター タイトルの書式設定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23BFE74-A0BA-4ED1-8C2F-1F05DEFD1DAD}"/>
              </a:ext>
            </a:extLst>
          </p:cNvPr>
          <p:cNvSpPr txBox="1"/>
          <p:nvPr userDrawn="1"/>
        </p:nvSpPr>
        <p:spPr>
          <a:xfrm>
            <a:off x="640150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© 2022 Carbon Recycling Fund Institute</a:t>
            </a:r>
            <a:endParaRPr kumimoji="1" lang="ja-JP" altLang="en-US" sz="11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C1EB84C-6697-4A4A-9AF8-69C2BDD48587}"/>
              </a:ext>
            </a:extLst>
          </p:cNvPr>
          <p:cNvSpPr txBox="1"/>
          <p:nvPr userDrawn="1"/>
        </p:nvSpPr>
        <p:spPr>
          <a:xfrm>
            <a:off x="69273" y="658887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CO₂を資源として利用し、イノベーション創出に貢献</a:t>
            </a: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5FAF8C57-694A-48DF-9E3B-19BBC14DA2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5" name="図 1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F933AE5A-1DCC-492D-8D13-14AA5C6EF2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"/>
          <a:stretch/>
        </p:blipFill>
        <p:spPr>
          <a:xfrm>
            <a:off x="210237" y="123580"/>
            <a:ext cx="1412823" cy="6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569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5730EF-3189-4452-92EE-2EFC3FF5D4CD}"/>
              </a:ext>
            </a:extLst>
          </p:cNvPr>
          <p:cNvSpPr/>
          <p:nvPr userDrawn="1"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4667C7F-A34D-4940-951D-F1DD5B629EBC}"/>
              </a:ext>
            </a:extLst>
          </p:cNvPr>
          <p:cNvSpPr/>
          <p:nvPr userDrawn="1"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F8AF027C-C47C-460F-A65C-A16A64135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>
              <a:lnSpc>
                <a:spcPct val="100000"/>
              </a:lnSpc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rtl="0"/>
            <a:r>
              <a:rPr lang="en-US"/>
              <a:t>マスター タイトルの書式設定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11C4A439-32DA-4274-9F01-CD02F18E30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6009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ADCABEE-44DB-4D85-A49B-69271EF5F1C4}"/>
              </a:ext>
            </a:extLst>
          </p:cNvPr>
          <p:cNvSpPr/>
          <p:nvPr userDrawn="1"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E08BF1B-BB20-4674-BBD5-9C4A48E2C5E7}"/>
              </a:ext>
            </a:extLst>
          </p:cNvPr>
          <p:cNvSpPr/>
          <p:nvPr userDrawn="1"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61889152-4035-48F8-B489-5FDD787B3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>
              <a:lnSpc>
                <a:spcPct val="100000"/>
              </a:lnSpc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rtl="0"/>
            <a:r>
              <a:rPr lang="en-US"/>
              <a:t>マスター タイトルの書式設定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3A3A8546-D583-4CD9-B8AD-6DDC59555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9925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5BD44A0-DA9D-44CE-BA18-461AD34A20F1}"/>
              </a:ext>
            </a:extLst>
          </p:cNvPr>
          <p:cNvSpPr/>
          <p:nvPr userDrawn="1"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022BE67-9E88-4FBC-8E2A-A34A5004093E}"/>
              </a:ext>
            </a:extLst>
          </p:cNvPr>
          <p:cNvSpPr/>
          <p:nvPr userDrawn="1"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D53DAD3F-74D5-429E-9778-0793D47FB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>
              <a:lnSpc>
                <a:spcPct val="100000"/>
              </a:lnSpc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rtl="0"/>
            <a:r>
              <a:rPr lang="en-US"/>
              <a:t>マスター タイトルの書式設定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BE2DAB-B675-4A95-BFD1-CD37128AC1BB}"/>
              </a:ext>
            </a:extLst>
          </p:cNvPr>
          <p:cNvSpPr txBox="1"/>
          <p:nvPr userDrawn="1"/>
        </p:nvSpPr>
        <p:spPr>
          <a:xfrm>
            <a:off x="640150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© 2022 Carbon Recycling Fund Institute</a:t>
            </a:r>
            <a:endParaRPr kumimoji="1" lang="ja-JP" altLang="en-US" sz="11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026BD0E-F390-4F79-B0F2-DF1F184E1372}"/>
              </a:ext>
            </a:extLst>
          </p:cNvPr>
          <p:cNvSpPr txBox="1"/>
          <p:nvPr userDrawn="1"/>
        </p:nvSpPr>
        <p:spPr>
          <a:xfrm>
            <a:off x="69273" y="658887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CO₂を資源として利用し、イノベーション創出に貢献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9D44DCB9-D2D0-4FA2-A341-83486B8FC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3" name="図 1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B6418359-B115-4928-8863-ECCDECC2DF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"/>
          <a:stretch/>
        </p:blipFill>
        <p:spPr>
          <a:xfrm>
            <a:off x="210237" y="123580"/>
            <a:ext cx="1412823" cy="6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6269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D8F2118-B9FA-4AB2-BCFD-1F9CA5BEA15E}"/>
              </a:ext>
            </a:extLst>
          </p:cNvPr>
          <p:cNvSpPr/>
          <p:nvPr userDrawn="1"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B26C789-7580-4520-AE56-0DFF2A67AA16}"/>
              </a:ext>
            </a:extLst>
          </p:cNvPr>
          <p:cNvSpPr/>
          <p:nvPr userDrawn="1"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CCF988D1-B8B5-4AFA-9BFB-8CF136967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>
              <a:lnSpc>
                <a:spcPct val="100000"/>
              </a:lnSpc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rtl="0"/>
            <a:r>
              <a:rPr lang="en-US"/>
              <a:t>マスター タイトルの書式設定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6C9640D-68C2-48AA-9A90-135BB00DED21}"/>
              </a:ext>
            </a:extLst>
          </p:cNvPr>
          <p:cNvSpPr txBox="1"/>
          <p:nvPr userDrawn="1"/>
        </p:nvSpPr>
        <p:spPr>
          <a:xfrm>
            <a:off x="640150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© 2022 Carbon Recycling Fund Institute</a:t>
            </a:r>
            <a:endParaRPr kumimoji="1" lang="ja-JP" altLang="en-US" sz="11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367ECB0-67CA-4B9B-98F3-388405E42C35}"/>
              </a:ext>
            </a:extLst>
          </p:cNvPr>
          <p:cNvSpPr txBox="1"/>
          <p:nvPr userDrawn="1"/>
        </p:nvSpPr>
        <p:spPr>
          <a:xfrm>
            <a:off x="69273" y="658887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CO₂を資源として利用し、イノベーション創出に貢献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A4294317-D6D5-4AC8-8F2C-F791FEE0C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3" name="図 1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6D2D9526-0560-4AFA-A44D-DF87E84124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"/>
          <a:stretch/>
        </p:blipFill>
        <p:spPr>
          <a:xfrm>
            <a:off x="210237" y="123580"/>
            <a:ext cx="1412823" cy="6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9727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9861F08-AC01-4680-A1F3-D4A11521FF51}"/>
              </a:ext>
            </a:extLst>
          </p:cNvPr>
          <p:cNvSpPr/>
          <p:nvPr userDrawn="1"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4324BF-4B25-43ED-ACDA-39EB2BB2F630}"/>
              </a:ext>
            </a:extLst>
          </p:cNvPr>
          <p:cNvSpPr/>
          <p:nvPr userDrawn="1"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FC994D07-6827-49F6-B896-ECA58AEB9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>
              <a:lnSpc>
                <a:spcPct val="100000"/>
              </a:lnSpc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rtl="0"/>
            <a:r>
              <a:rPr lang="en-US"/>
              <a:t>マスター タイトルの書式設定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A2322BE-24CB-4A56-BA3E-0831CFECC038}"/>
              </a:ext>
            </a:extLst>
          </p:cNvPr>
          <p:cNvSpPr txBox="1"/>
          <p:nvPr userDrawn="1"/>
        </p:nvSpPr>
        <p:spPr>
          <a:xfrm>
            <a:off x="640150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© 2022 Carbon Recycling Fund Institute</a:t>
            </a:r>
            <a:endParaRPr kumimoji="1" lang="ja-JP" altLang="en-US" sz="11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69B2C62-D940-4574-92EA-DF407C7F75F7}"/>
              </a:ext>
            </a:extLst>
          </p:cNvPr>
          <p:cNvSpPr txBox="1"/>
          <p:nvPr userDrawn="1"/>
        </p:nvSpPr>
        <p:spPr>
          <a:xfrm>
            <a:off x="69273" y="658887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CO₂を資源として利用し、イノベーション創出に貢献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B713A9C3-801C-436B-A684-2ADD5E721D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2" name="図 11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312B503B-7291-4935-9AC3-3B962FD246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"/>
          <a:stretch/>
        </p:blipFill>
        <p:spPr>
          <a:xfrm>
            <a:off x="210237" y="123580"/>
            <a:ext cx="1412823" cy="6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83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3F7D596-6F95-46B0-8AE4-3A35AFE184D8}"/>
              </a:ext>
            </a:extLst>
          </p:cNvPr>
          <p:cNvSpPr/>
          <p:nvPr userDrawn="1"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2022/4/22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1F40313-7D90-4100-B64D-832FB9FA932E}"/>
              </a:ext>
            </a:extLst>
          </p:cNvPr>
          <p:cNvSpPr/>
          <p:nvPr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E14E155-04C9-406E-BEB7-52F3DEBB269B}"/>
              </a:ext>
            </a:extLst>
          </p:cNvPr>
          <p:cNvSpPr txBox="1"/>
          <p:nvPr/>
        </p:nvSpPr>
        <p:spPr>
          <a:xfrm>
            <a:off x="532835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</a:rPr>
              <a:t>© 2020 Carbon Recycling Fund Institute</a:t>
            </a:r>
            <a:endParaRPr kumimoji="1"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FDAB18C-3F75-4882-9BE8-13C3A68AEC1D}"/>
              </a:ext>
            </a:extLst>
          </p:cNvPr>
          <p:cNvSpPr txBox="1"/>
          <p:nvPr/>
        </p:nvSpPr>
        <p:spPr>
          <a:xfrm>
            <a:off x="77528" y="656601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CO₂を資源として利用し、イノベーション創出に貢献</a:t>
            </a: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60B4ABA9-7D50-47C5-B3B1-E9EBD9933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>
              <a:lnSpc>
                <a:spcPct val="100000"/>
              </a:lnSpc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rtl="0"/>
            <a:r>
              <a:rPr lang="en-US"/>
              <a:t>マスター タイトルの書式設定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15B9CF8-3ECB-43A8-A3D7-8CE18641B753}"/>
              </a:ext>
            </a:extLst>
          </p:cNvPr>
          <p:cNvSpPr/>
          <p:nvPr userDrawn="1"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385E6E0-B5E1-459E-A0E5-F839EBA228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E53B219-D497-4DDA-9556-0D618C0F67E6}"/>
              </a:ext>
            </a:extLst>
          </p:cNvPr>
          <p:cNvSpPr txBox="1"/>
          <p:nvPr userDrawn="1"/>
        </p:nvSpPr>
        <p:spPr>
          <a:xfrm>
            <a:off x="183820" y="6566730"/>
            <a:ext cx="7017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200" dirty="0" err="1">
                <a:solidFill>
                  <a:schemeClr val="bg1"/>
                </a:solidFill>
                <a:latin typeface="+mn-ea"/>
                <a:ea typeface="+mn-ea"/>
              </a:rPr>
              <a:t>一般社団法人カーボンリサイクルファンド</a:t>
            </a:r>
            <a:r>
              <a:rPr lang="en-US" sz="1200" dirty="0">
                <a:solidFill>
                  <a:schemeClr val="bg1"/>
                </a:solidFill>
                <a:latin typeface="+mn-ea"/>
                <a:ea typeface="+mn-ea"/>
              </a:rPr>
              <a:t>　</a:t>
            </a:r>
            <a:r>
              <a:rPr lang="en-US" sz="1200" dirty="0" err="1">
                <a:solidFill>
                  <a:schemeClr val="bg1"/>
                </a:solidFill>
                <a:latin typeface="+mn-ea"/>
                <a:ea typeface="+mn-ea"/>
              </a:rPr>
              <a:t>研究助成活動</a:t>
            </a:r>
            <a:r>
              <a:rPr lang="en-US" sz="1200" dirty="0">
                <a:solidFill>
                  <a:schemeClr val="bg1"/>
                </a:solidFill>
                <a:latin typeface="+mn-ea"/>
                <a:ea typeface="+mn-ea"/>
              </a:rPr>
              <a:t>　Form 2 Appendix </a:t>
            </a:r>
            <a:r>
              <a:rPr lang="en-US" altLang="ja-JP" sz="1200" dirty="0">
                <a:solidFill>
                  <a:schemeClr val="bg1"/>
                </a:solidFill>
                <a:latin typeface="+mn-ea"/>
                <a:ea typeface="+mn-ea"/>
              </a:rPr>
              <a:t>1</a:t>
            </a:r>
            <a:endParaRPr kumimoji="1" lang="ja-JP" altLang="en-US" sz="1200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9641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179E245-21C2-40F0-8C11-14DD08B71703}"/>
              </a:ext>
            </a:extLst>
          </p:cNvPr>
          <p:cNvSpPr/>
          <p:nvPr userDrawn="1"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F26D1B8-457B-45FC-9773-C85149ACA33F}"/>
              </a:ext>
            </a:extLst>
          </p:cNvPr>
          <p:cNvSpPr/>
          <p:nvPr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07B7122-D40A-4B83-AEEB-289C361B61E6}"/>
              </a:ext>
            </a:extLst>
          </p:cNvPr>
          <p:cNvSpPr txBox="1"/>
          <p:nvPr/>
        </p:nvSpPr>
        <p:spPr>
          <a:xfrm>
            <a:off x="532835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</a:rPr>
              <a:t>© 2020 Carbon Recycling Fund Institute</a:t>
            </a:r>
            <a:endParaRPr kumimoji="1"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DFE4721-A5F0-49A4-850C-5D420FA362ED}"/>
              </a:ext>
            </a:extLst>
          </p:cNvPr>
          <p:cNvSpPr txBox="1"/>
          <p:nvPr/>
        </p:nvSpPr>
        <p:spPr>
          <a:xfrm>
            <a:off x="77528" y="656601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CO₂を資源として利用し、イノベーション創出に貢献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2022/4/22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1C607DA-5D66-422F-9D57-A98425B52109}"/>
              </a:ext>
            </a:extLst>
          </p:cNvPr>
          <p:cNvSpPr/>
          <p:nvPr userDrawn="1"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BEB66996-DD1C-4B1C-B822-5788A3D3C9D8}"/>
              </a:ext>
            </a:extLst>
          </p:cNvPr>
          <p:cNvSpPr txBox="1">
            <a:spLocks/>
          </p:cNvSpPr>
          <p:nvPr userDrawn="1"/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sz="3200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 rtl="0"/>
            <a:r>
              <a:rPr lang="en-US" sz="3200"/>
              <a:t>マスター タイトルの書式設定</a:t>
            </a:r>
            <a:endParaRPr lang="ja-JP" altLang="en-US" sz="32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04A674A-FDA1-42B2-B3F1-78C5D65749FE}"/>
              </a:ext>
            </a:extLst>
          </p:cNvPr>
          <p:cNvSpPr txBox="1"/>
          <p:nvPr userDrawn="1"/>
        </p:nvSpPr>
        <p:spPr>
          <a:xfrm>
            <a:off x="640150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© 2022 Carbon Recycling Fund Institute</a:t>
            </a:r>
            <a:endParaRPr kumimoji="1" lang="ja-JP" altLang="en-US" sz="11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9D6C883-1550-46C9-8EA6-CB79BCAA4EC4}"/>
              </a:ext>
            </a:extLst>
          </p:cNvPr>
          <p:cNvSpPr txBox="1"/>
          <p:nvPr userDrawn="1"/>
        </p:nvSpPr>
        <p:spPr>
          <a:xfrm>
            <a:off x="69273" y="658887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CO₂を資源として利用し、イノベーション創出に貢献</a:t>
            </a:r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193F6CC7-692A-4DCF-A52B-2CBDF0258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7" name="図 16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C48BCEC7-1720-4E61-946B-3269207F7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"/>
          <a:stretch/>
        </p:blipFill>
        <p:spPr>
          <a:xfrm>
            <a:off x="210237" y="123580"/>
            <a:ext cx="1412823" cy="6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0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82412AB-B7D2-4C2C-BB7D-9EC1480AD32D}"/>
              </a:ext>
            </a:extLst>
          </p:cNvPr>
          <p:cNvSpPr/>
          <p:nvPr userDrawn="1"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24DCECA-33EB-450F-87D5-DC7BB561DA52}"/>
              </a:ext>
            </a:extLst>
          </p:cNvPr>
          <p:cNvSpPr/>
          <p:nvPr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E36B7467-E12F-4698-A86E-9ECF0A279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>
              <a:lnSpc>
                <a:spcPct val="100000"/>
              </a:lnSpc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rtl="0"/>
            <a:r>
              <a:rPr lang="en-US"/>
              <a:t>マスター タイトルの書式設定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5099CE4-C8BA-4853-80B9-8E2DBA252B6F}"/>
              </a:ext>
            </a:extLst>
          </p:cNvPr>
          <p:cNvSpPr txBox="1"/>
          <p:nvPr userDrawn="1"/>
        </p:nvSpPr>
        <p:spPr>
          <a:xfrm>
            <a:off x="640150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© 2022 Carbon Recycling Fund Institute</a:t>
            </a:r>
            <a:endParaRPr kumimoji="1" lang="ja-JP" altLang="en-US" sz="11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EF188EC-AC76-4EE2-A41D-2174D80E25DB}"/>
              </a:ext>
            </a:extLst>
          </p:cNvPr>
          <p:cNvSpPr txBox="1"/>
          <p:nvPr userDrawn="1"/>
        </p:nvSpPr>
        <p:spPr>
          <a:xfrm>
            <a:off x="69273" y="658887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CO₂を資源として利用し、イノベーション創出に貢献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74517922-3142-49E5-B8A5-D589510AE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3" name="図 1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CD193DB1-3518-486A-A265-994A299DD4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"/>
          <a:stretch/>
        </p:blipFill>
        <p:spPr>
          <a:xfrm>
            <a:off x="210237" y="123580"/>
            <a:ext cx="1412823" cy="6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17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1879627-D099-492E-9F83-FC464B89EFA1}"/>
              </a:ext>
            </a:extLst>
          </p:cNvPr>
          <p:cNvSpPr/>
          <p:nvPr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A75AC5A-DE35-4367-9F93-DF15EE885A15}"/>
              </a:ext>
            </a:extLst>
          </p:cNvPr>
          <p:cNvSpPr/>
          <p:nvPr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3193847D-3D54-4CFD-9CDD-995288856806}"/>
              </a:ext>
            </a:extLst>
          </p:cNvPr>
          <p:cNvSpPr txBox="1">
            <a:spLocks/>
          </p:cNvSpPr>
          <p:nvPr userDrawn="1"/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sz="3200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 rtl="0"/>
            <a:r>
              <a:rPr lang="en-US" sz="3200"/>
              <a:t>マスター タイトルの書式設定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24B8261-4884-43E6-84E4-2080145FEDF1}"/>
              </a:ext>
            </a:extLst>
          </p:cNvPr>
          <p:cNvSpPr txBox="1"/>
          <p:nvPr userDrawn="1"/>
        </p:nvSpPr>
        <p:spPr>
          <a:xfrm>
            <a:off x="640150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© 2022 Carbon Recycling Fund Institute</a:t>
            </a:r>
            <a:endParaRPr kumimoji="1" lang="ja-JP" altLang="en-US" sz="11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34739FE-C7EB-49F4-BF4C-03CC4B064D01}"/>
              </a:ext>
            </a:extLst>
          </p:cNvPr>
          <p:cNvSpPr txBox="1"/>
          <p:nvPr userDrawn="1"/>
        </p:nvSpPr>
        <p:spPr>
          <a:xfrm>
            <a:off x="69273" y="658887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CO₂を資源として利用し、イノベーション創出に貢献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B9A8CE46-1253-46E8-8F4A-C39BFC588A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5" name="図 1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AD884A58-9B29-42AD-9122-401AB10D59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"/>
          <a:stretch/>
        </p:blipFill>
        <p:spPr>
          <a:xfrm>
            <a:off x="210237" y="123580"/>
            <a:ext cx="1412823" cy="6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871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5730EF-3189-4452-92EE-2EFC3FF5D4CD}"/>
              </a:ext>
            </a:extLst>
          </p:cNvPr>
          <p:cNvSpPr/>
          <p:nvPr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77A4674-CB5F-48E5-9CF7-AE1878096AA3}"/>
              </a:ext>
            </a:extLst>
          </p:cNvPr>
          <p:cNvSpPr txBox="1"/>
          <p:nvPr/>
        </p:nvSpPr>
        <p:spPr>
          <a:xfrm>
            <a:off x="532835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</a:rPr>
              <a:t>© 2020 Carbon Recycling Fund Institute</a:t>
            </a:r>
            <a:endParaRPr kumimoji="1"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0B365FC-0F3B-4043-B57E-9AB68FEC6555}"/>
              </a:ext>
            </a:extLst>
          </p:cNvPr>
          <p:cNvSpPr txBox="1"/>
          <p:nvPr/>
        </p:nvSpPr>
        <p:spPr>
          <a:xfrm>
            <a:off x="77528" y="656601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CO₂を資源として利用し、イノベーション創出に貢献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2022/4/22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4667C7F-A34D-4940-951D-F1DD5B629EBC}"/>
              </a:ext>
            </a:extLst>
          </p:cNvPr>
          <p:cNvSpPr/>
          <p:nvPr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572961D-ECEB-471C-B7E5-1FD6915F1568}"/>
              </a:ext>
            </a:extLst>
          </p:cNvPr>
          <p:cNvSpPr/>
          <p:nvPr userDrawn="1"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4A126F15-C0D7-4AB5-A014-A33F95CE3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>
              <a:lnSpc>
                <a:spcPct val="100000"/>
              </a:lnSpc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rtl="0"/>
            <a:r>
              <a:rPr lang="en-US"/>
              <a:t>マスター タイトルの書式設定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EDEB17E-D9E1-48CC-9BEA-759B477CDE5D}"/>
              </a:ext>
            </a:extLst>
          </p:cNvPr>
          <p:cNvSpPr txBox="1"/>
          <p:nvPr userDrawn="1"/>
        </p:nvSpPr>
        <p:spPr>
          <a:xfrm>
            <a:off x="640150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© 2022 Carbon Recycling Fund Institute</a:t>
            </a:r>
            <a:endParaRPr kumimoji="1" lang="ja-JP" altLang="en-US" sz="11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BEC36CF-B8C2-47CF-BAEE-9C8BECE59435}"/>
              </a:ext>
            </a:extLst>
          </p:cNvPr>
          <p:cNvSpPr txBox="1"/>
          <p:nvPr userDrawn="1"/>
        </p:nvSpPr>
        <p:spPr>
          <a:xfrm>
            <a:off x="69273" y="658887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CO₂を資源として利用し、イノベーション創出に貢献</a:t>
            </a:r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6069D1A5-A427-4FB7-83A5-15DAAFC738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5" name="図 1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DF9D4CC3-2D54-487C-95D5-0009215B8D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"/>
          <a:stretch/>
        </p:blipFill>
        <p:spPr>
          <a:xfrm>
            <a:off x="210237" y="123580"/>
            <a:ext cx="1412823" cy="6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19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ADCABEE-44DB-4D85-A49B-69271EF5F1C4}"/>
              </a:ext>
            </a:extLst>
          </p:cNvPr>
          <p:cNvSpPr/>
          <p:nvPr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F466AFA-76C3-46B4-AD9B-BAE72DB1D946}"/>
              </a:ext>
            </a:extLst>
          </p:cNvPr>
          <p:cNvSpPr txBox="1"/>
          <p:nvPr/>
        </p:nvSpPr>
        <p:spPr>
          <a:xfrm>
            <a:off x="532835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</a:rPr>
              <a:t>© 2020 Carbon Recycling Fund Institute</a:t>
            </a:r>
            <a:endParaRPr kumimoji="1"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E9EB7AA-358F-4CAC-A868-89849404CCEF}"/>
              </a:ext>
            </a:extLst>
          </p:cNvPr>
          <p:cNvSpPr txBox="1"/>
          <p:nvPr/>
        </p:nvSpPr>
        <p:spPr>
          <a:xfrm>
            <a:off x="77528" y="656601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CO₂を資源として利用し、イノベーション創出に貢献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2022/4/22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E08BF1B-BB20-4674-BBD5-9C4A48E2C5E7}"/>
              </a:ext>
            </a:extLst>
          </p:cNvPr>
          <p:cNvSpPr/>
          <p:nvPr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B5DABB-402A-42D4-92A8-7171C60C6F97}"/>
              </a:ext>
            </a:extLst>
          </p:cNvPr>
          <p:cNvSpPr/>
          <p:nvPr userDrawn="1"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18BCBCA2-7066-4E5F-B55D-C4B7D8411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>
              <a:lnSpc>
                <a:spcPct val="100000"/>
              </a:lnSpc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rtl="0"/>
            <a:r>
              <a:rPr lang="en-US"/>
              <a:t>マスター タイトルの書式設定</a:t>
            </a: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7980C23F-27BF-4926-B90A-7BD2386252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854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5BD44A0-DA9D-44CE-BA18-461AD34A20F1}"/>
              </a:ext>
            </a:extLst>
          </p:cNvPr>
          <p:cNvSpPr/>
          <p:nvPr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022BE67-9E88-4FBC-8E2A-A34A5004093E}"/>
              </a:ext>
            </a:extLst>
          </p:cNvPr>
          <p:cNvSpPr/>
          <p:nvPr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E8A147AB-CD59-47CF-B557-93259F893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>
              <a:lnSpc>
                <a:spcPct val="100000"/>
              </a:lnSpc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rtl="0"/>
            <a:r>
              <a:rPr lang="en-US"/>
              <a:t>マスター タイトルの書式設定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0FBF32B-13A6-477A-8812-655A8A5078DB}"/>
              </a:ext>
            </a:extLst>
          </p:cNvPr>
          <p:cNvSpPr txBox="1"/>
          <p:nvPr userDrawn="1"/>
        </p:nvSpPr>
        <p:spPr>
          <a:xfrm>
            <a:off x="640150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© 2022 Carbon Recycling Fund Institute</a:t>
            </a:r>
            <a:endParaRPr kumimoji="1" lang="ja-JP" altLang="en-US" sz="11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65F8DB8-DE65-418D-ADF1-C62924C37BBF}"/>
              </a:ext>
            </a:extLst>
          </p:cNvPr>
          <p:cNvSpPr txBox="1"/>
          <p:nvPr userDrawn="1"/>
        </p:nvSpPr>
        <p:spPr>
          <a:xfrm>
            <a:off x="69273" y="658887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CO₂を資源として利用し、イノベーション創出に貢献</a:t>
            </a:r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18B6599B-AFD9-451B-AE1E-BA22333B9C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3" name="図 1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06162DA1-F128-4B9D-A1D1-AF2C6CFF9B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"/>
          <a:stretch/>
        </p:blipFill>
        <p:spPr>
          <a:xfrm>
            <a:off x="210237" y="123580"/>
            <a:ext cx="1412823" cy="6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71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D8F2118-B9FA-4AB2-BCFD-1F9CA5BEA15E}"/>
              </a:ext>
            </a:extLst>
          </p:cNvPr>
          <p:cNvSpPr/>
          <p:nvPr/>
        </p:nvSpPr>
        <p:spPr>
          <a:xfrm>
            <a:off x="0" y="6533003"/>
            <a:ext cx="9906000" cy="324998"/>
          </a:xfrm>
          <a:prstGeom prst="rect">
            <a:avLst/>
          </a:prstGeom>
          <a:solidFill>
            <a:srgbClr val="0335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B26C789-7580-4520-AE56-0DFF2A67AA16}"/>
              </a:ext>
            </a:extLst>
          </p:cNvPr>
          <p:cNvSpPr/>
          <p:nvPr/>
        </p:nvSpPr>
        <p:spPr>
          <a:xfrm rot="10800000">
            <a:off x="0" y="1"/>
            <a:ext cx="9906000" cy="848299"/>
          </a:xfrm>
          <a:prstGeom prst="rect">
            <a:avLst/>
          </a:prstGeom>
          <a:gradFill flip="none" rotWithShape="1">
            <a:gsLst>
              <a:gs pos="25000">
                <a:srgbClr val="5C7EAA"/>
              </a:gs>
              <a:gs pos="0">
                <a:schemeClr val="bg1"/>
              </a:gs>
              <a:gs pos="100000">
                <a:srgbClr val="03356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800" dirty="0"/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239CF4F6-EE75-4AA6-80EA-7399DF79D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418" y="122803"/>
            <a:ext cx="7838582" cy="725497"/>
          </a:xfrm>
          <a:prstGeom prst="rect">
            <a:avLst/>
          </a:prstGeom>
        </p:spPr>
        <p:txBody>
          <a:bodyPr rtlCol="0" anchor="ctr"/>
          <a:lstStyle>
            <a:lvl1pPr>
              <a:lnSpc>
                <a:spcPct val="100000"/>
              </a:lnSpc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rtl="0"/>
            <a:r>
              <a:rPr lang="en-US"/>
              <a:t>マスター タイトルの書式設定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CEBFDDE-9942-4500-AD32-08221B7180BA}"/>
              </a:ext>
            </a:extLst>
          </p:cNvPr>
          <p:cNvSpPr txBox="1"/>
          <p:nvPr userDrawn="1"/>
        </p:nvSpPr>
        <p:spPr>
          <a:xfrm>
            <a:off x="6401508" y="6566017"/>
            <a:ext cx="3070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1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© 2022 Carbon Recycling Fund Institute</a:t>
            </a:r>
            <a:endParaRPr kumimoji="1" lang="ja-JP" altLang="en-US" sz="11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CF570B8-1548-43E6-96D2-6000F4E5E2F5}"/>
              </a:ext>
            </a:extLst>
          </p:cNvPr>
          <p:cNvSpPr txBox="1"/>
          <p:nvPr userDrawn="1"/>
        </p:nvSpPr>
        <p:spPr>
          <a:xfrm>
            <a:off x="69273" y="6588877"/>
            <a:ext cx="4201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900">
                <a:solidFill>
                  <a:schemeClr val="bg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CO₂を資源として利用し、イノベーション創出に貢献</a:t>
            </a:r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8DDCFF8B-F693-4F84-84DF-60C6AA08BD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13" name="図 1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1961FCF5-EEEB-4955-B58A-805EF0432D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"/>
          <a:stretch/>
        </p:blipFill>
        <p:spPr>
          <a:xfrm>
            <a:off x="210237" y="123580"/>
            <a:ext cx="1412823" cy="6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03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0616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kumimoji="1" lang="ja-JP" altLang="en-US"/>
              <a:t>2022/4/22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9225" y="6498871"/>
            <a:ext cx="7837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fld id="{C043A434-F8BD-42C2-A052-D9D56174D88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324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2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  <p:sldLayoutId id="2147483670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2">
            <a:extLst>
              <a:ext uri="{FF2B5EF4-FFF2-40B4-BE49-F238E27FC236}">
                <a16:creationId xmlns:a16="http://schemas.microsoft.com/office/drawing/2014/main" id="{D0A0CBAB-CDF0-4DB8-A8FB-1CBCA2E46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186" y="92420"/>
            <a:ext cx="7839075" cy="725487"/>
          </a:xfrm>
        </p:spPr>
        <p:txBody>
          <a:bodyPr rtlCol="0"/>
          <a:lstStyle/>
          <a:p>
            <a:pPr rtl="0"/>
            <a:r>
              <a:rPr lang="en-US" sz="2800" dirty="0"/>
              <a:t>Outline of Grant Research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003780A-0C75-40A6-952D-D463214ABF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/>
          <a:p>
            <a:pPr rtl="0"/>
            <a:fld id="{C043A434-F8BD-42C2-A052-D9D56174D888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DE5505-6219-4E18-BEB3-C811406B317C}"/>
              </a:ext>
            </a:extLst>
          </p:cNvPr>
          <p:cNvSpPr txBox="1"/>
          <p:nvPr/>
        </p:nvSpPr>
        <p:spPr>
          <a:xfrm>
            <a:off x="4953000" y="221449"/>
            <a:ext cx="479540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0"/>
            <a:r>
              <a:rPr lang="en-US" sz="10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The Outline of Grant Research must be limited to two pages </a:t>
            </a:r>
            <a:r>
              <a:rPr lang="en-US" altLang="ja-JP" sz="10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(</a:t>
            </a:r>
            <a:r>
              <a:rPr lang="en-US" altLang="ja-JP" sz="1000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two</a:t>
            </a:r>
            <a:r>
              <a:rPr lang="en-US" altLang="ja-JP" sz="10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 slides)</a:t>
            </a:r>
            <a:r>
              <a:rPr lang="en-US" sz="10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.</a:t>
            </a:r>
            <a:endParaRPr lang="en-US" altLang="ja-JP" sz="1000" kern="100" dirty="0">
              <a:solidFill>
                <a:srgbClr val="FF0000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r" rtl="0"/>
            <a:r>
              <a:rPr lang="en-US" sz="10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* The red letters should be deleted before submission.</a:t>
            </a:r>
            <a:endParaRPr lang="en-US" altLang="ja-JP" sz="1000" kern="100" dirty="0">
              <a:solidFill>
                <a:srgbClr val="FF0000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C79F5286-17F3-4268-8DCD-85B931811D72}"/>
              </a:ext>
            </a:extLst>
          </p:cNvPr>
          <p:cNvSpPr/>
          <p:nvPr/>
        </p:nvSpPr>
        <p:spPr>
          <a:xfrm>
            <a:off x="118873" y="910081"/>
            <a:ext cx="1341438" cy="39188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400" dirty="0"/>
              <a:t>Title of the</a:t>
            </a:r>
            <a:r>
              <a:rPr lang="ja-JP" altLang="en-US" sz="1400" dirty="0"/>
              <a:t>　</a:t>
            </a:r>
            <a:r>
              <a:rPr lang="en-US" sz="1400" dirty="0"/>
              <a:t>Research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B878756-BD9D-4232-B4DC-4192BD33E47D}"/>
              </a:ext>
            </a:extLst>
          </p:cNvPr>
          <p:cNvSpPr txBox="1"/>
          <p:nvPr/>
        </p:nvSpPr>
        <p:spPr>
          <a:xfrm>
            <a:off x="1610436" y="959716"/>
            <a:ext cx="7082553" cy="308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spcBef>
                <a:spcPts val="300"/>
              </a:spcBef>
              <a:spcAft>
                <a:spcPts val="300"/>
              </a:spcAft>
            </a:pPr>
            <a:r>
              <a:rPr lang="en-US" sz="1400" kern="100" dirty="0">
                <a:solidFill>
                  <a:srgbClr val="FF0000"/>
                </a:solidFill>
                <a:effectLst/>
              </a:rPr>
              <a:t>(The title must be limited to approx. 20 words.)</a:t>
            </a:r>
            <a:endParaRPr lang="ja-JP" altLang="ja-JP" sz="1400" kern="100" dirty="0">
              <a:solidFill>
                <a:srgbClr val="FF000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AF7D9F32-B853-4223-827D-1E1BA3E8B91C}"/>
              </a:ext>
            </a:extLst>
          </p:cNvPr>
          <p:cNvSpPr/>
          <p:nvPr/>
        </p:nvSpPr>
        <p:spPr>
          <a:xfrm>
            <a:off x="118457" y="1394546"/>
            <a:ext cx="1996946" cy="39188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400" dirty="0"/>
              <a:t>1. Outline of the R&amp;D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63E878-A0C5-4913-963F-E30D07E7ADA5}"/>
              </a:ext>
            </a:extLst>
          </p:cNvPr>
          <p:cNvSpPr txBox="1"/>
          <p:nvPr/>
        </p:nvSpPr>
        <p:spPr>
          <a:xfrm>
            <a:off x="352877" y="1920775"/>
            <a:ext cx="90464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rtl="0">
              <a:buFont typeface="Wingdings" panose="05000000000000000000" pitchFamily="2" charset="2"/>
              <a:buChar char="l"/>
            </a:pPr>
            <a:r>
              <a:rPr lang="en-US" sz="1400" kern="100" dirty="0">
                <a:solidFill>
                  <a:srgbClr val="FF0000"/>
                </a:solidFill>
                <a:effectLst/>
                <a:latin typeface="+mn-ea"/>
                <a:ea typeface="+mn-ea"/>
              </a:rPr>
              <a:t>Describe briefly the research’s innovation, originality, superiority to existing research, as well as contribution to the spread of the carbon recycling and other knock-on effects.</a:t>
            </a:r>
            <a:endParaRPr lang="en-US" altLang="ja-JP" sz="1400" kern="100" dirty="0">
              <a:solidFill>
                <a:srgbClr val="FF0000"/>
              </a:solidFill>
              <a:effectLst/>
              <a:latin typeface="+mn-ea"/>
              <a:ea typeface="+mn-ea"/>
            </a:endParaRPr>
          </a:p>
          <a:p>
            <a:pPr marL="285750" indent="-285750" algn="l" rtl="0">
              <a:buFont typeface="Wingdings" panose="05000000000000000000" pitchFamily="2" charset="2"/>
              <a:buChar char="l"/>
            </a:pPr>
            <a:r>
              <a:rPr lang="en-US" sz="1400" kern="100" dirty="0">
                <a:solidFill>
                  <a:srgbClr val="FF0000"/>
                </a:solidFill>
                <a:effectLst/>
                <a:latin typeface="+mn-ea"/>
                <a:ea typeface="+mn-ea"/>
              </a:rPr>
              <a:t>Provide clear description using diagrams and/or charts as necessary.</a:t>
            </a:r>
            <a:endParaRPr lang="en-US" altLang="ja-JP" sz="1400" kern="100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950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A394A7-4933-45FE-802F-079F8035DF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/>
          <a:p>
            <a:pPr rtl="0"/>
            <a:fld id="{C043A434-F8BD-42C2-A052-D9D56174D888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sp>
        <p:nvSpPr>
          <p:cNvPr id="5" name="タイトル 2">
            <a:extLst>
              <a:ext uri="{FF2B5EF4-FFF2-40B4-BE49-F238E27FC236}">
                <a16:creationId xmlns:a16="http://schemas.microsoft.com/office/drawing/2014/main" id="{EBB930E2-8C80-4FBA-B4AB-100DCE551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186" y="92420"/>
            <a:ext cx="7839075" cy="725487"/>
          </a:xfrm>
        </p:spPr>
        <p:txBody>
          <a:bodyPr rtlCol="0"/>
          <a:lstStyle/>
          <a:p>
            <a:pPr rtl="0"/>
            <a:r>
              <a:rPr lang="en-US" sz="2800"/>
              <a:t>Outline of Grant Research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15B51649-7D64-4EA4-9A25-658F310D2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467853"/>
              </p:ext>
            </p:extLst>
          </p:nvPr>
        </p:nvGraphicFramePr>
        <p:xfrm>
          <a:off x="87086" y="898754"/>
          <a:ext cx="9735874" cy="5504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06044">
                  <a:extLst>
                    <a:ext uri="{9D8B030D-6E8A-4147-A177-3AD203B41FA5}">
                      <a16:colId xmlns:a16="http://schemas.microsoft.com/office/drawing/2014/main" val="800312299"/>
                    </a:ext>
                  </a:extLst>
                </a:gridCol>
                <a:gridCol w="8229830">
                  <a:extLst>
                    <a:ext uri="{9D8B030D-6E8A-4147-A177-3AD203B41FA5}">
                      <a16:colId xmlns:a16="http://schemas.microsoft.com/office/drawing/2014/main" val="1902508991"/>
                    </a:ext>
                  </a:extLst>
                </a:gridCol>
              </a:tblGrid>
              <a:tr h="908414">
                <a:tc>
                  <a:txBody>
                    <a:bodyPr/>
                    <a:lstStyle/>
                    <a:p>
                      <a:pPr marL="117475" indent="-90805" algn="l" rtl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2. R&amp;D organization</a:t>
                      </a:r>
                      <a:endParaRPr lang="en-US" altLang="ja-JP" sz="1100" kern="100" dirty="0">
                        <a:effectLst/>
                      </a:endParaRPr>
                    </a:p>
                    <a:p>
                      <a:pPr marL="117475" indent="-90805" algn="l" rtl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　　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1117" marR="41117" marT="0" marB="0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400"/>
                        </a:lnSpc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□ Industry-academia collaboration □ Solely by a company </a:t>
                      </a:r>
                      <a:b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□ Solely by a university, etc.　</a:t>
                      </a:r>
                    </a:p>
                    <a:p>
                      <a:pPr algn="l" rtl="0">
                        <a:lnSpc>
                          <a:spcPts val="1400"/>
                        </a:lnSpc>
                      </a:pP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* Please black out the box that applies to you.</a:t>
                      </a:r>
                    </a:p>
                    <a:p>
                      <a:pPr algn="l" rtl="0">
                        <a:lnSpc>
                          <a:spcPts val="1400"/>
                        </a:lnSpc>
                      </a:pP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You should also describe briefly (in a few lines) </a:t>
                      </a:r>
                      <a:b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the name and roles of respective organizations.</a:t>
                      </a:r>
                      <a:endParaRPr lang="ja-JP" sz="10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1117" marR="41117" marT="0" marB="0" anchor="ctr"/>
                </a:tc>
                <a:extLst>
                  <a:ext uri="{0D108BD9-81ED-4DB2-BD59-A6C34878D82A}">
                    <a16:rowId xmlns:a16="http://schemas.microsoft.com/office/drawing/2014/main" val="4066712661"/>
                  </a:ext>
                </a:extLst>
              </a:tr>
              <a:tr h="629853">
                <a:tc>
                  <a:txBody>
                    <a:bodyPr/>
                    <a:lstStyle/>
                    <a:p>
                      <a:pPr marL="22225" algn="l" rtl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3. Research Field</a:t>
                      </a:r>
                      <a:endParaRPr lang="en-US" alt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117" marR="41117" marT="0" marB="0" anchor="ctr"/>
                </a:tc>
                <a:tc>
                  <a:txBody>
                    <a:bodyPr/>
                    <a:lstStyle/>
                    <a:p>
                      <a:pPr marL="21590" algn="l" rtl="0">
                        <a:lnSpc>
                          <a:spcPts val="16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Choose one of the research fields provided </a:t>
                      </a:r>
                      <a:b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that is most related to your research and fill in this field. </a:t>
                      </a:r>
                      <a:b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(If you choose “(8) Other themes,” provide details within these parentheses.)</a:t>
                      </a:r>
                      <a:endParaRPr lang="ja-JP" sz="8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117" marR="41117" marT="0" marB="0" anchor="ctr"/>
                </a:tc>
                <a:extLst>
                  <a:ext uri="{0D108BD9-81ED-4DB2-BD59-A6C34878D82A}">
                    <a16:rowId xmlns:a16="http://schemas.microsoft.com/office/drawing/2014/main" val="3203272834"/>
                  </a:ext>
                </a:extLst>
              </a:tr>
              <a:tr h="534779">
                <a:tc>
                  <a:txBody>
                    <a:bodyPr/>
                    <a:lstStyle/>
                    <a:p>
                      <a:pPr marL="22225" algn="l" rtl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4. Relationship with our  institute</a:t>
                      </a:r>
                    </a:p>
                  </a:txBody>
                  <a:tcPr marL="41117" marR="41117" marT="0" marB="0" anchor="ctr"/>
                </a:tc>
                <a:tc>
                  <a:txBody>
                    <a:bodyPr/>
                    <a:lstStyle/>
                    <a:p>
                      <a:pPr marL="21590" algn="l" rtl="0">
                        <a:lnSpc>
                          <a:spcPts val="16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8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□ Members of this corporation □ Continuing research (adopted in the past by this </a:t>
                      </a:r>
                      <a:r>
                        <a:rPr lang="en-US" altLang="ja-JP" sz="800" kern="1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corporation)</a:t>
                      </a:r>
                      <a:br>
                        <a:rPr lang="en-US" altLang="ja-JP" sz="800" kern="1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ja-JP" sz="800" kern="1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8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□ New proposals (</a:t>
                      </a:r>
                      <a:r>
                        <a:rPr lang="en-US" altLang="ja-JP" sz="800" dirty="0">
                          <a:solidFill>
                            <a:srgbClr val="FF0000"/>
                          </a:solidFill>
                        </a:rPr>
                        <a:t>previously </a:t>
                      </a:r>
                      <a:r>
                        <a:rPr lang="en-US" altLang="ja-JP" sz="8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adopted by this corporation with a different theme) □ Ideas for our </a:t>
                      </a:r>
                      <a:r>
                        <a:rPr lang="en-US" altLang="ja-JP" sz="800" kern="10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  <a:p>
                      <a:pPr marL="21590" algn="l" rtl="0">
                        <a:lnSpc>
                          <a:spcPts val="16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8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If applicable, fill in ■.</a:t>
                      </a:r>
                      <a:endParaRPr lang="ja-JP" sz="8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117" marR="41117" marT="0" marB="0" anchor="ctr"/>
                </a:tc>
                <a:extLst>
                  <a:ext uri="{0D108BD9-81ED-4DB2-BD59-A6C34878D82A}">
                    <a16:rowId xmlns:a16="http://schemas.microsoft.com/office/drawing/2014/main" val="1168522722"/>
                  </a:ext>
                </a:extLst>
              </a:tr>
              <a:tr h="604586">
                <a:tc>
                  <a:txBody>
                    <a:bodyPr/>
                    <a:lstStyle/>
                    <a:p>
                      <a:pPr marL="22225" algn="l" rtl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5. Research period and desired amount of grant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1117" marR="41117" marT="0" marB="0" anchor="ctr"/>
                </a:tc>
                <a:tc>
                  <a:txBody>
                    <a:bodyPr/>
                    <a:lstStyle/>
                    <a:p>
                      <a:pPr marL="21590" algn="l" rtl="0">
                        <a:lnSpc>
                          <a:spcPts val="16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Research period: </a:t>
                      </a: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From month, year through month, year</a:t>
                      </a:r>
                    </a:p>
                    <a:p>
                      <a:pPr marL="21590" algn="l" rtl="0">
                        <a:lnSpc>
                          <a:spcPts val="16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Desired amount of grant: </a:t>
                      </a: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XXX</a:t>
                      </a: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 yen 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1117" marR="41117" marT="0" marB="0" anchor="ctr"/>
                </a:tc>
                <a:extLst>
                  <a:ext uri="{0D108BD9-81ED-4DB2-BD59-A6C34878D82A}">
                    <a16:rowId xmlns:a16="http://schemas.microsoft.com/office/drawing/2014/main" val="4042348020"/>
                  </a:ext>
                </a:extLst>
              </a:tr>
              <a:tr h="585724">
                <a:tc>
                  <a:txBody>
                    <a:bodyPr/>
                    <a:lstStyle/>
                    <a:p>
                      <a:pPr marL="22225" algn="l" rtl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6. Companies supposed to collaborate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1117" marR="41117" marT="0" marB="0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400"/>
                        </a:lnSpc>
                      </a:pP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Describe the name of company(</a:t>
                      </a:r>
                      <a:r>
                        <a:rPr lang="en-US" sz="1000" kern="100" dirty="0" err="1">
                          <a:solidFill>
                            <a:srgbClr val="FF0000"/>
                          </a:solidFill>
                          <a:effectLst/>
                        </a:rPr>
                        <a:t>ies</a:t>
                      </a: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) that is/are supposed to </a:t>
                      </a:r>
                      <a:b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collaborate in the future to implement the research achievements</a:t>
                      </a:r>
                      <a:b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 in society.　</a:t>
                      </a:r>
                      <a:endParaRPr lang="ja-JP" sz="10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1117" marR="41117" marT="0" marB="0" anchor="ctr"/>
                </a:tc>
                <a:extLst>
                  <a:ext uri="{0D108BD9-81ED-4DB2-BD59-A6C34878D82A}">
                    <a16:rowId xmlns:a16="http://schemas.microsoft.com/office/drawing/2014/main" val="3508159261"/>
                  </a:ext>
                </a:extLst>
              </a:tr>
              <a:tr h="2148203">
                <a:tc>
                  <a:txBody>
                    <a:bodyPr/>
                    <a:lstStyle/>
                    <a:p>
                      <a:pPr marL="117475" indent="-90805" algn="l" rtl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7. Applicant information (Describe the name and affiliated organization of the principal investigator)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1117" marR="41117" marT="0" marB="0" anchor="ctr"/>
                </a:tc>
                <a:tc>
                  <a:txBody>
                    <a:bodyPr/>
                    <a:lstStyle/>
                    <a:p>
                      <a:pPr marL="123190" algn="l" rtl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Name of affiliated organization (corporation): </a:t>
                      </a: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Example: XXX Corporation, YYY University</a:t>
                      </a:r>
                    </a:p>
                    <a:p>
                      <a:pPr marL="123190" algn="l" rtl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Section/Department:</a:t>
                      </a: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 XXX Section, YYY Department</a:t>
                      </a:r>
                    </a:p>
                    <a:p>
                      <a:pPr marL="123190" algn="l" rtl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Name/Title: </a:t>
                      </a: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Name, Section Manager </a:t>
                      </a: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(Age:</a:t>
                      </a: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 XX</a:t>
                      </a: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23190" algn="l" rtl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Location: </a:t>
                      </a: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Street address, city, prefecture (zip code: XXX-YYYY)</a:t>
                      </a:r>
                    </a:p>
                    <a:p>
                      <a:pPr marL="123190" algn="l" rtl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Phone: </a:t>
                      </a: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1234-56-7890 (main) (mobile phone number)</a:t>
                      </a:r>
                      <a:endParaRPr lang="ja-JP" sz="100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R="177165" indent="127000" algn="l" rtl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533400" algn="l"/>
                        </a:tabLs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Email: </a:t>
                      </a: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*****@*********</a:t>
                      </a:r>
                      <a:endParaRPr lang="ja-JP" sz="100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R="177165" indent="127000" algn="l" rtl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533400" algn="l"/>
                        </a:tabLs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Title and name of the person responsible for accounting: </a:t>
                      </a: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Name, Section Manager</a:t>
                      </a:r>
                    </a:p>
                    <a:p>
                      <a:pPr marR="177165" indent="127000" algn="l" rtl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533400" algn="l"/>
                        </a:tabLs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Phone: </a:t>
                      </a: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1234-56-7890</a:t>
                      </a:r>
                    </a:p>
                    <a:p>
                      <a:pPr marR="177165" indent="127000" algn="l" rtl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533400" algn="l"/>
                        </a:tabLs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</a:rPr>
                        <a:t>Email: </a:t>
                      </a:r>
                      <a:r>
                        <a:rPr lang="en-US" sz="1000" kern="100" dirty="0">
                          <a:solidFill>
                            <a:srgbClr val="FF0000"/>
                          </a:solidFill>
                          <a:effectLst/>
                        </a:rPr>
                        <a:t>*****@*********</a:t>
                      </a:r>
                      <a:endParaRPr lang="ja-JP" sz="10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1117" marR="41117" marT="0" marB="0" anchor="ctr"/>
                </a:tc>
                <a:extLst>
                  <a:ext uri="{0D108BD9-81ED-4DB2-BD59-A6C34878D82A}">
                    <a16:rowId xmlns:a16="http://schemas.microsoft.com/office/drawing/2014/main" val="4173665219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7CEF5E-0DC8-4772-A53C-A691FA59A1AF}"/>
              </a:ext>
            </a:extLst>
          </p:cNvPr>
          <p:cNvSpPr txBox="1"/>
          <p:nvPr/>
        </p:nvSpPr>
        <p:spPr>
          <a:xfrm>
            <a:off x="6032939" y="3081398"/>
            <a:ext cx="3873061" cy="33239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rtl="0"/>
            <a:r>
              <a:rPr lang="en-US" sz="1000" dirty="0">
                <a:solidFill>
                  <a:srgbClr val="FF0000"/>
                </a:solidFill>
              </a:rPr>
              <a:t>[3. Selection of research field]</a:t>
            </a:r>
          </a:p>
          <a:p>
            <a:pPr rtl="0"/>
            <a:r>
              <a:rPr lang="en-US" sz="1000" b="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(1) Technologies related to CO</a:t>
            </a:r>
            <a:r>
              <a:rPr lang="en-US" sz="1000" b="0" baseline="-2500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2 </a:t>
            </a:r>
            <a:r>
              <a:rPr lang="en-US" sz="1000" b="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separation and capture (including direct air capture (DAC)), technologies for CO</a:t>
            </a:r>
            <a:r>
              <a:rPr lang="ja-JP" sz="1000" b="0" baseline="-2500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2</a:t>
            </a:r>
            <a:r>
              <a:rPr lang="ja-JP" sz="1000" b="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 fixation through mineralization, etc.;</a:t>
            </a:r>
            <a:endParaRPr kumimoji="1" lang="en-US" altLang="ja-JP" sz="1000" dirty="0">
              <a:solidFill>
                <a:srgbClr val="FF0000"/>
              </a:solidFill>
              <a:latin typeface="+mn-ea"/>
              <a:cs typeface="Segoe UI" panose="020B0502040204020203" pitchFamily="34" charset="0"/>
            </a:endParaRPr>
          </a:p>
          <a:p>
            <a:pPr rtl="0"/>
            <a:r>
              <a:rPr lang="en-US" sz="1000" b="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(2) Technologies for conversion to fuels or chemicals;</a:t>
            </a:r>
            <a:endParaRPr kumimoji="1" lang="en-US" altLang="ja-JP" sz="1000" b="0" dirty="0">
              <a:solidFill>
                <a:srgbClr val="FF0000"/>
              </a:solidFill>
              <a:latin typeface="+mn-ea"/>
              <a:cs typeface="Segoe UI" panose="020B0502040204020203" pitchFamily="34" charset="0"/>
            </a:endParaRPr>
          </a:p>
          <a:p>
            <a:pPr rtl="0"/>
            <a:r>
              <a:rPr lang="en-US" sz="1000" b="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(3) Social science, institutional design (attachment of value to CO</a:t>
            </a:r>
            <a:r>
              <a:rPr lang="en-US" sz="1000" b="0" baseline="-2500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2 </a:t>
            </a:r>
            <a:r>
              <a:rPr lang="en-US" sz="1000" b="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) to promote carbon recycling, and other fields;</a:t>
            </a:r>
          </a:p>
          <a:p>
            <a:pPr rtl="0"/>
            <a:r>
              <a:rPr lang="en-US" sz="1000" b="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(4) Technologies related to circulation of carbon resources (including plastics);</a:t>
            </a:r>
            <a:endParaRPr kumimoji="1" lang="en-US" altLang="ja-JP" sz="1000" b="0" dirty="0">
              <a:solidFill>
                <a:srgbClr val="FF0000"/>
              </a:solidFill>
              <a:latin typeface="+mn-ea"/>
              <a:cs typeface="Segoe UI" panose="020B0502040204020203" pitchFamily="34" charset="0"/>
            </a:endParaRPr>
          </a:p>
          <a:p>
            <a:pPr rtl="0"/>
            <a:r>
              <a:rPr lang="en-US" sz="1000" b="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(5) Technologies using living organisms and the like (including germs, bacteria, and the like, </a:t>
            </a:r>
            <a:r>
              <a:rPr lang="en-US" sz="1000" b="0" dirty="0" err="1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biomimicking</a:t>
            </a:r>
            <a:r>
              <a:rPr lang="en-US" sz="1000" b="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);</a:t>
            </a:r>
            <a:endParaRPr kumimoji="1" lang="en-US" altLang="ja-JP" sz="1000" b="0" dirty="0">
              <a:solidFill>
                <a:srgbClr val="FF0000"/>
              </a:solidFill>
              <a:latin typeface="+mn-ea"/>
              <a:cs typeface="Segoe UI" panose="020B0502040204020203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000" b="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(6) Technologies related to increasing the value of carbon recycling (including CO</a:t>
            </a:r>
            <a:r>
              <a:rPr lang="en-US" sz="1000" b="0" baseline="-2500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2</a:t>
            </a:r>
            <a:r>
              <a:rPr lang="en-US" sz="1000" b="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 visualization supported by AI and </a:t>
            </a:r>
            <a:r>
              <a:rPr lang="en-US" sz="1000" b="0" dirty="0" err="1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IoT</a:t>
            </a:r>
            <a:r>
              <a:rPr lang="en-US" sz="1000" b="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 technologies, conversion to high added-value materials using CO</a:t>
            </a:r>
            <a:r>
              <a:rPr lang="en-US" sz="1000" b="0" baseline="-2500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2</a:t>
            </a:r>
            <a:r>
              <a:rPr lang="en-US" sz="1000" b="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);</a:t>
            </a:r>
          </a:p>
          <a:p>
            <a:pPr rtl="0"/>
            <a:r>
              <a:rPr lang="en-US" sz="1000" b="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(7) Negative emission field utilizing CO</a:t>
            </a:r>
            <a:r>
              <a:rPr lang="en-US" sz="1000" b="0" baseline="-2500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2</a:t>
            </a:r>
            <a:r>
              <a:rPr lang="en-US" sz="1000" b="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 sinks (including soils, fast-growing trees, forestation, blue carbon, agriculture, forestry, and fisheries); or</a:t>
            </a:r>
          </a:p>
          <a:p>
            <a:pPr rtl="0"/>
            <a:r>
              <a:rPr lang="en-US" sz="1000" b="0" dirty="0">
                <a:solidFill>
                  <a:srgbClr val="FF0000"/>
                </a:solidFill>
                <a:latin typeface="+mn-ea"/>
                <a:cs typeface="Segoe UI" panose="020B0502040204020203" pitchFamily="34" charset="0"/>
              </a:rPr>
              <a:t>(8) Other themes (hydrogen production, ammonia production, technologies contributing to mitigation of climate change)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B70A20B-0421-935B-D2EA-5A23883C1629}"/>
              </a:ext>
            </a:extLst>
          </p:cNvPr>
          <p:cNvSpPr txBox="1"/>
          <p:nvPr/>
        </p:nvSpPr>
        <p:spPr>
          <a:xfrm>
            <a:off x="4953000" y="221449"/>
            <a:ext cx="479540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0"/>
            <a:r>
              <a:rPr lang="en-US" sz="10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The Outline of Grant Research must be limited to two pages </a:t>
            </a:r>
            <a:r>
              <a:rPr lang="en-US" altLang="ja-JP" sz="10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(</a:t>
            </a:r>
            <a:r>
              <a:rPr lang="en-US" altLang="ja-JP" sz="1000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two</a:t>
            </a:r>
            <a:r>
              <a:rPr lang="en-US" altLang="ja-JP" sz="10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 slides)</a:t>
            </a:r>
            <a:r>
              <a:rPr lang="en-US" sz="10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.</a:t>
            </a:r>
            <a:endParaRPr lang="en-US" altLang="ja-JP" sz="1000" kern="100" dirty="0">
              <a:solidFill>
                <a:srgbClr val="FF0000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r" rtl="0"/>
            <a:r>
              <a:rPr lang="en-US" sz="10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* The red letters should be deleted before submission.</a:t>
            </a:r>
            <a:endParaRPr lang="en-US" altLang="ja-JP" sz="1000" kern="100" dirty="0">
              <a:solidFill>
                <a:srgbClr val="FF0000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682361"/>
      </p:ext>
    </p:extLst>
  </p:cSld>
  <p:clrMapOvr>
    <a:masterClrMapping/>
  </p:clrMapOvr>
</p:sld>
</file>

<file path=ppt/theme/theme1.xml><?xml version="1.0" encoding="utf-8"?>
<a:theme xmlns:a="http://schemas.openxmlformats.org/drawingml/2006/main" name="【確定版】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36A954D4-AA80-4B47-850D-6A547FD927C4}" vid="{CCACA257-4AE0-420D-9CFB-28ED5C6E42D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21679-2791-4686-b65d-3df4df45b256">
      <Terms xmlns="http://schemas.microsoft.com/office/infopath/2007/PartnerControls"/>
    </lcf76f155ced4ddcb4097134ff3c332f>
    <TaxCatchAll xmlns="7a5dbdf3-400a-4b6c-b098-905fc7c6d8a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B3C9735A587845AF2B121798C82F9A" ma:contentTypeVersion="16" ma:contentTypeDescription="新しいドキュメントを作成します。" ma:contentTypeScope="" ma:versionID="d969a2ac12a35c5d1bedcc1378f7e902">
  <xsd:schema xmlns:xsd="http://www.w3.org/2001/XMLSchema" xmlns:xs="http://www.w3.org/2001/XMLSchema" xmlns:p="http://schemas.microsoft.com/office/2006/metadata/properties" xmlns:ns2="50621679-2791-4686-b65d-3df4df45b256" xmlns:ns3="7a5dbdf3-400a-4b6c-b098-905fc7c6d8af" targetNamespace="http://schemas.microsoft.com/office/2006/metadata/properties" ma:root="true" ma:fieldsID="455081c59d67f6e19b40087bbd7e620f" ns2:_="" ns3:_="">
    <xsd:import namespace="50621679-2791-4686-b65d-3df4df45b256"/>
    <xsd:import namespace="7a5dbdf3-400a-4b6c-b098-905fc7c6d8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21679-2791-4686-b65d-3df4df45b2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f2924b8f-bd25-4878-952c-34a7d6dbde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5dbdf3-400a-4b6c-b098-905fc7c6d8af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1992c1f6-69ce-4c88-a324-ad211fa168e4}" ma:internalName="TaxCatchAll" ma:showField="CatchAllData" ma:web="7a5dbdf3-400a-4b6c-b098-905fc7c6d8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C520AB-47C9-4E4A-B8FD-A683B5408B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A1EDB6-B502-4DCB-BAF3-CFA8B031247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fb9d577a-aeb7-4de7-a40d-87ecb8b0c844"/>
    <ds:schemaRef ds:uri="http://www.w3.org/XML/1998/namespace"/>
    <ds:schemaRef ds:uri="http://purl.org/dc/terms/"/>
    <ds:schemaRef ds:uri="50621679-2791-4686-b65d-3df4df45b256"/>
    <ds:schemaRef ds:uri="7a5dbdf3-400a-4b6c-b098-905fc7c6d8af"/>
  </ds:schemaRefs>
</ds:datastoreItem>
</file>

<file path=customXml/itemProps3.xml><?xml version="1.0" encoding="utf-8"?>
<ds:datastoreItem xmlns:ds="http://schemas.openxmlformats.org/officeDocument/2006/customXml" ds:itemID="{630200A7-869F-4F24-ADA7-7683F6B028FB}"/>
</file>

<file path=docProps/app.xml><?xml version="1.0" encoding="utf-8"?>
<Properties xmlns="http://schemas.openxmlformats.org/officeDocument/2006/extended-properties" xmlns:vt="http://schemas.openxmlformats.org/officeDocument/2006/docPropsVTypes">
  <Template>【確定版】</Template>
  <TotalTime>3641</TotalTime>
  <Words>625</Words>
  <Application>Microsoft Office PowerPoint</Application>
  <PresentationFormat>A4 210 x 297 mm</PresentationFormat>
  <Paragraphs>47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HG丸ｺﾞｼｯｸM-PRO</vt:lpstr>
      <vt:lpstr>Meiryo UI</vt:lpstr>
      <vt:lpstr>メイリオ</vt:lpstr>
      <vt:lpstr>游ゴシック</vt:lpstr>
      <vt:lpstr>Arial</vt:lpstr>
      <vt:lpstr>Century</vt:lpstr>
      <vt:lpstr>Segoe UI</vt:lpstr>
      <vt:lpstr>Wingdings</vt:lpstr>
      <vt:lpstr>【確定版】</vt:lpstr>
      <vt:lpstr>Outline of Grant Research</vt:lpstr>
      <vt:lpstr>Outline of Grant Research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大島 翔</dc:creator>
  <cp:lastModifiedBy>塩形 大輔</cp:lastModifiedBy>
  <cp:revision>206</cp:revision>
  <cp:lastPrinted>2020-02-13T07:02:42Z</cp:lastPrinted>
  <dcterms:created xsi:type="dcterms:W3CDTF">2020-01-23T08:05:49Z</dcterms:created>
  <dcterms:modified xsi:type="dcterms:W3CDTF">2024-04-03T07:57:30Z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0x0101002BB3C9735A587845AF2B121798C82F9A</vt:lpwstr>
  </property>
  <property fmtid="{D5CDD505-2E9C-101B-9397-08002B2CF9AE}" pid="3" name="MediaServiceImageTags">
    <vt:lpwstr/>
  </property>
</Properties>
</file>