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7"/>
  </p:notesMasterIdLst>
  <p:sldIdLst>
    <p:sldId id="1667" r:id="rId5"/>
    <p:sldId id="1680"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島 翔" initials="大島" lastIdx="2" clrIdx="0">
    <p:extLst>
      <p:ext uri="{19B8F6BF-5375-455C-9EA6-DF929625EA0E}">
        <p15:presenceInfo xmlns:p15="http://schemas.microsoft.com/office/powerpoint/2012/main" userId="S::oshima@jcoal.or.jp::c09f352a-ff6a-49dc-9749-06266e55a1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a:srgbClr val="0000FF"/>
    <a:srgbClr val="FFCCFF"/>
    <a:srgbClr val="D9D9D9"/>
    <a:srgbClr val="FFFFFF"/>
    <a:srgbClr val="99FF99"/>
    <a:srgbClr val="BDD7EE"/>
    <a:srgbClr val="CCCCFF"/>
    <a:srgbClr val="CC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4" autoAdjust="0"/>
    <p:restoredTop sz="90566" autoAdjust="0"/>
  </p:normalViewPr>
  <p:slideViewPr>
    <p:cSldViewPr snapToGrid="0">
      <p:cViewPr varScale="1">
        <p:scale>
          <a:sx n="85" d="100"/>
          <a:sy n="85" d="100"/>
        </p:scale>
        <p:origin x="432"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鹿島 淳" userId="22b9229f-32c8-4be4-9cd6-893441440487" providerId="ADAL" clId="{30F5AB7D-4032-46AF-BD8A-F7C56C35BCF6}"/>
    <pc:docChg chg="modMainMaster">
      <pc:chgData name="鹿島 淳" userId="22b9229f-32c8-4be4-9cd6-893441440487" providerId="ADAL" clId="{30F5AB7D-4032-46AF-BD8A-F7C56C35BCF6}" dt="2022-01-05T07:08:06.882" v="0"/>
      <pc:docMkLst>
        <pc:docMk/>
      </pc:docMkLst>
      <pc:sldMasterChg chg="modSldLayout">
        <pc:chgData name="鹿島 淳" userId="22b9229f-32c8-4be4-9cd6-893441440487" providerId="ADAL" clId="{30F5AB7D-4032-46AF-BD8A-F7C56C35BCF6}" dt="2022-01-05T07:08:06.882" v="0"/>
        <pc:sldMasterMkLst>
          <pc:docMk/>
          <pc:sldMasterMk cId="2913245644" sldId="2147483672"/>
        </pc:sldMasterMkLst>
        <pc:sldLayoutChg chg="modSp">
          <pc:chgData name="鹿島 淳" userId="22b9229f-32c8-4be4-9cd6-893441440487" providerId="ADAL" clId="{30F5AB7D-4032-46AF-BD8A-F7C56C35BCF6}" dt="2022-01-05T07:08:06.882" v="0"/>
          <pc:sldLayoutMkLst>
            <pc:docMk/>
            <pc:sldMasterMk cId="2913245644" sldId="2147483672"/>
            <pc:sldLayoutMk cId="579113341" sldId="2147483662"/>
          </pc:sldLayoutMkLst>
          <pc:spChg chg="mod">
            <ac:chgData name="鹿島 淳" userId="22b9229f-32c8-4be4-9cd6-893441440487" providerId="ADAL" clId="{30F5AB7D-4032-46AF-BD8A-F7C56C35BCF6}" dt="2022-01-05T07:08:06.882" v="0"/>
            <ac:spMkLst>
              <pc:docMk/>
              <pc:sldMasterMk cId="2913245644" sldId="2147483672"/>
              <pc:sldLayoutMk cId="579113341" sldId="2147483662"/>
              <ac:spMk id="17" creationId="{426FF9B8-F98C-472F-B1C3-662C1D4AD329}"/>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738920552" sldId="2147483664"/>
          </pc:sldLayoutMkLst>
          <pc:spChg chg="mod">
            <ac:chgData name="鹿島 淳" userId="22b9229f-32c8-4be4-9cd6-893441440487" providerId="ADAL" clId="{30F5AB7D-4032-46AF-BD8A-F7C56C35BCF6}" dt="2022-01-05T07:08:06.882" v="0"/>
            <ac:spMkLst>
              <pc:docMk/>
              <pc:sldMasterMk cId="2913245644" sldId="2147483672"/>
              <pc:sldLayoutMk cId="738920552" sldId="2147483664"/>
              <ac:spMk id="18" creationId="{16EC5A69-766E-4E09-A29B-1C22822C6292}"/>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619569268" sldId="2147483665"/>
          </pc:sldLayoutMkLst>
          <pc:spChg chg="mod">
            <ac:chgData name="鹿島 淳" userId="22b9229f-32c8-4be4-9cd6-893441440487" providerId="ADAL" clId="{30F5AB7D-4032-46AF-BD8A-F7C56C35BCF6}" dt="2022-01-05T07:08:06.882" v="0"/>
            <ac:spMkLst>
              <pc:docMk/>
              <pc:sldMasterMk cId="2913245644" sldId="2147483672"/>
              <pc:sldLayoutMk cId="619569268" sldId="2147483665"/>
              <ac:spMk id="20" creationId="{C23BFE74-A0BA-4ED1-8C2F-1F05DEFD1DAD}"/>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1816009290" sldId="2147483666"/>
          </pc:sldLayoutMkLst>
          <pc:spChg chg="mod">
            <ac:chgData name="鹿島 淳" userId="22b9229f-32c8-4be4-9cd6-893441440487" providerId="ADAL" clId="{30F5AB7D-4032-46AF-BD8A-F7C56C35BCF6}" dt="2022-01-05T07:08:06.882" v="0"/>
            <ac:spMkLst>
              <pc:docMk/>
              <pc:sldMasterMk cId="2913245644" sldId="2147483672"/>
              <pc:sldLayoutMk cId="1816009290" sldId="2147483666"/>
              <ac:spMk id="16" creationId="{CD6E9D5D-04FB-4E39-9D25-321517282D76}"/>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3729925698" sldId="2147483667"/>
          </pc:sldLayoutMkLst>
          <pc:spChg chg="mod">
            <ac:chgData name="鹿島 淳" userId="22b9229f-32c8-4be4-9cd6-893441440487" providerId="ADAL" clId="{30F5AB7D-4032-46AF-BD8A-F7C56C35BCF6}" dt="2022-01-05T07:08:06.882" v="0"/>
            <ac:spMkLst>
              <pc:docMk/>
              <pc:sldMasterMk cId="2913245644" sldId="2147483672"/>
              <pc:sldLayoutMk cId="3729925698" sldId="2147483667"/>
              <ac:spMk id="15" creationId="{5313D8EB-339D-4F23-BF3B-4E3EC755DEB4}"/>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4051626918" sldId="2147483668"/>
          </pc:sldLayoutMkLst>
          <pc:spChg chg="mod">
            <ac:chgData name="鹿島 淳" userId="22b9229f-32c8-4be4-9cd6-893441440487" providerId="ADAL" clId="{30F5AB7D-4032-46AF-BD8A-F7C56C35BCF6}" dt="2022-01-05T07:08:06.882" v="0"/>
            <ac:spMkLst>
              <pc:docMk/>
              <pc:sldMasterMk cId="2913245644" sldId="2147483672"/>
              <pc:sldLayoutMk cId="4051626918" sldId="2147483668"/>
              <ac:spMk id="18" creationId="{6BBE2DAB-B675-4A95-BFD1-CD37128AC1BB}"/>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1632972739" sldId="2147483669"/>
          </pc:sldLayoutMkLst>
          <pc:spChg chg="mod">
            <ac:chgData name="鹿島 淳" userId="22b9229f-32c8-4be4-9cd6-893441440487" providerId="ADAL" clId="{30F5AB7D-4032-46AF-BD8A-F7C56C35BCF6}" dt="2022-01-05T07:08:06.882" v="0"/>
            <ac:spMkLst>
              <pc:docMk/>
              <pc:sldMasterMk cId="2913245644" sldId="2147483672"/>
              <pc:sldLayoutMk cId="1632972739" sldId="2147483669"/>
              <ac:spMk id="18" creationId="{B6C9640D-68C2-48AA-9A90-135BB00DED21}"/>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1949833045" sldId="2147483670"/>
          </pc:sldLayoutMkLst>
          <pc:spChg chg="mod">
            <ac:chgData name="鹿島 淳" userId="22b9229f-32c8-4be4-9cd6-893441440487" providerId="ADAL" clId="{30F5AB7D-4032-46AF-BD8A-F7C56C35BCF6}" dt="2022-01-05T07:08:06.882" v="0"/>
            <ac:spMkLst>
              <pc:docMk/>
              <pc:sldMasterMk cId="2913245644" sldId="2147483672"/>
              <pc:sldLayoutMk cId="1949833045" sldId="2147483670"/>
              <ac:spMk id="17" creationId="{CA2322BE-24CB-4A56-BA3E-0831CFECC038}"/>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3296413987" sldId="2147483674"/>
          </pc:sldLayoutMkLst>
          <pc:spChg chg="mod">
            <ac:chgData name="鹿島 淳" userId="22b9229f-32c8-4be4-9cd6-893441440487" providerId="ADAL" clId="{30F5AB7D-4032-46AF-BD8A-F7C56C35BCF6}" dt="2022-01-05T07:08:06.882" v="0"/>
            <ac:spMkLst>
              <pc:docMk/>
              <pc:sldMasterMk cId="2913245644" sldId="2147483672"/>
              <pc:sldLayoutMk cId="3296413987" sldId="2147483674"/>
              <ac:spMk id="18" creationId="{EEDBDBB4-790D-49C1-87F3-3285F3786125}"/>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357402276" sldId="2147483675"/>
          </pc:sldLayoutMkLst>
          <pc:spChg chg="mod">
            <ac:chgData name="鹿島 淳" userId="22b9229f-32c8-4be4-9cd6-893441440487" providerId="ADAL" clId="{30F5AB7D-4032-46AF-BD8A-F7C56C35BCF6}" dt="2022-01-05T07:08:06.882" v="0"/>
            <ac:spMkLst>
              <pc:docMk/>
              <pc:sldMasterMk cId="2913245644" sldId="2147483672"/>
              <pc:sldLayoutMk cId="357402276" sldId="2147483675"/>
              <ac:spMk id="21" creationId="{A04A674A-FDA1-42B2-B3F1-78C5D65749FE}"/>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3275178994" sldId="2147483676"/>
          </pc:sldLayoutMkLst>
          <pc:spChg chg="mod">
            <ac:chgData name="鹿島 淳" userId="22b9229f-32c8-4be4-9cd6-893441440487" providerId="ADAL" clId="{30F5AB7D-4032-46AF-BD8A-F7C56C35BCF6}" dt="2022-01-05T07:08:06.882" v="0"/>
            <ac:spMkLst>
              <pc:docMk/>
              <pc:sldMasterMk cId="2913245644" sldId="2147483672"/>
              <pc:sldLayoutMk cId="3275178994" sldId="2147483676"/>
              <ac:spMk id="25" creationId="{35099CE4-C8BA-4853-80B9-8E2DBA252B6F}"/>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3675871848" sldId="2147483677"/>
          </pc:sldLayoutMkLst>
          <pc:spChg chg="mod">
            <ac:chgData name="鹿島 淳" userId="22b9229f-32c8-4be4-9cd6-893441440487" providerId="ADAL" clId="{30F5AB7D-4032-46AF-BD8A-F7C56C35BCF6}" dt="2022-01-05T07:08:06.882" v="0"/>
            <ac:spMkLst>
              <pc:docMk/>
              <pc:sldMasterMk cId="2913245644" sldId="2147483672"/>
              <pc:sldLayoutMk cId="3675871848" sldId="2147483677"/>
              <ac:spMk id="25" creationId="{224B8261-4884-43E6-84E4-2080145FEDF1}"/>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4015019470" sldId="2147483678"/>
          </pc:sldLayoutMkLst>
          <pc:spChg chg="mod">
            <ac:chgData name="鹿島 淳" userId="22b9229f-32c8-4be4-9cd6-893441440487" providerId="ADAL" clId="{30F5AB7D-4032-46AF-BD8A-F7C56C35BCF6}" dt="2022-01-05T07:08:06.882" v="0"/>
            <ac:spMkLst>
              <pc:docMk/>
              <pc:sldMasterMk cId="2913245644" sldId="2147483672"/>
              <pc:sldLayoutMk cId="4015019470" sldId="2147483678"/>
              <ac:spMk id="21" creationId="{6EDEB17E-D9E1-48CC-9BEA-759B477CDE5D}"/>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3628549449" sldId="2147483679"/>
          </pc:sldLayoutMkLst>
          <pc:spChg chg="mod">
            <ac:chgData name="鹿島 淳" userId="22b9229f-32c8-4be4-9cd6-893441440487" providerId="ADAL" clId="{30F5AB7D-4032-46AF-BD8A-F7C56C35BCF6}" dt="2022-01-05T07:08:06.882" v="0"/>
            <ac:spMkLst>
              <pc:docMk/>
              <pc:sldMasterMk cId="2913245644" sldId="2147483672"/>
              <pc:sldLayoutMk cId="3628549449" sldId="2147483679"/>
              <ac:spMk id="20" creationId="{4DAFE07B-2CCD-45D0-BB35-CFFC3309CD2B}"/>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1498716411" sldId="2147483680"/>
          </pc:sldLayoutMkLst>
          <pc:spChg chg="mod">
            <ac:chgData name="鹿島 淳" userId="22b9229f-32c8-4be4-9cd6-893441440487" providerId="ADAL" clId="{30F5AB7D-4032-46AF-BD8A-F7C56C35BCF6}" dt="2022-01-05T07:08:06.882" v="0"/>
            <ac:spMkLst>
              <pc:docMk/>
              <pc:sldMasterMk cId="2913245644" sldId="2147483672"/>
              <pc:sldLayoutMk cId="1498716411" sldId="2147483680"/>
              <ac:spMk id="26" creationId="{E0FBF32B-13A6-477A-8812-655A8A5078DB}"/>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836303104" sldId="2147483681"/>
          </pc:sldLayoutMkLst>
          <pc:spChg chg="mod">
            <ac:chgData name="鹿島 淳" userId="22b9229f-32c8-4be4-9cd6-893441440487" providerId="ADAL" clId="{30F5AB7D-4032-46AF-BD8A-F7C56C35BCF6}" dt="2022-01-05T07:08:06.882" v="0"/>
            <ac:spMkLst>
              <pc:docMk/>
              <pc:sldMasterMk cId="2913245644" sldId="2147483672"/>
              <pc:sldLayoutMk cId="836303104" sldId="2147483681"/>
              <ac:spMk id="23" creationId="{FCEBFDDE-9942-4500-AD32-08221B7180BA}"/>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1803573758" sldId="2147483682"/>
          </pc:sldLayoutMkLst>
          <pc:spChg chg="mod">
            <ac:chgData name="鹿島 淳" userId="22b9229f-32c8-4be4-9cd6-893441440487" providerId="ADAL" clId="{30F5AB7D-4032-46AF-BD8A-F7C56C35BCF6}" dt="2022-01-05T07:08:06.882" v="0"/>
            <ac:spMkLst>
              <pc:docMk/>
              <pc:sldMasterMk cId="2913245644" sldId="2147483672"/>
              <pc:sldLayoutMk cId="1803573758" sldId="2147483682"/>
              <ac:spMk id="22" creationId="{1F28AFFF-D44F-47CF-99AE-D3529FE8A9DD}"/>
            </ac:spMkLst>
          </pc:spChg>
        </pc:sldLayoutChg>
        <pc:sldLayoutChg chg="modSp">
          <pc:chgData name="鹿島 淳" userId="22b9229f-32c8-4be4-9cd6-893441440487" providerId="ADAL" clId="{30F5AB7D-4032-46AF-BD8A-F7C56C35BCF6}" dt="2022-01-05T07:08:06.882" v="0"/>
          <pc:sldLayoutMkLst>
            <pc:docMk/>
            <pc:sldMasterMk cId="2913245644" sldId="2147483672"/>
            <pc:sldLayoutMk cId="2393918999" sldId="2147483683"/>
          </pc:sldLayoutMkLst>
          <pc:spChg chg="mod">
            <ac:chgData name="鹿島 淳" userId="22b9229f-32c8-4be4-9cd6-893441440487" providerId="ADAL" clId="{30F5AB7D-4032-46AF-BD8A-F7C56C35BCF6}" dt="2022-01-05T07:08:06.882" v="0"/>
            <ac:spMkLst>
              <pc:docMk/>
              <pc:sldMasterMk cId="2913245644" sldId="2147483672"/>
              <pc:sldLayoutMk cId="2393918999" sldId="2147483683"/>
              <ac:spMk id="23" creationId="{8B318CD5-18BF-4F8C-9054-3D97519D4F83}"/>
            </ac:spMkLst>
          </pc:spChg>
        </pc:sldLayoutChg>
      </pc:sldMasterChg>
    </pc:docChg>
  </pc:docChgLst>
  <pc:docChgLst>
    <pc:chgData name="鹿島 淳" userId="22b9229f-32c8-4be4-9cd6-893441440487" providerId="ADAL" clId="{FBA32105-089E-4076-8030-C81E86908FA3}"/>
    <pc:docChg chg="custSel modMainMaster">
      <pc:chgData name="鹿島 淳" userId="22b9229f-32c8-4be4-9cd6-893441440487" providerId="ADAL" clId="{FBA32105-089E-4076-8030-C81E86908FA3}" dt="2021-06-22T23:44:32.859" v="37"/>
      <pc:docMkLst>
        <pc:docMk/>
      </pc:docMkLst>
      <pc:sldMasterChg chg="modSldLayout">
        <pc:chgData name="鹿島 淳" userId="22b9229f-32c8-4be4-9cd6-893441440487" providerId="ADAL" clId="{FBA32105-089E-4076-8030-C81E86908FA3}" dt="2021-06-22T23:44:32.859" v="37"/>
        <pc:sldMasterMkLst>
          <pc:docMk/>
          <pc:sldMasterMk cId="2913245644" sldId="2147483672"/>
        </pc:sldMasterMkLst>
        <pc:sldLayoutChg chg="addSp delSp modSp mod">
          <pc:chgData name="鹿島 淳" userId="22b9229f-32c8-4be4-9cd6-893441440487" providerId="ADAL" clId="{FBA32105-089E-4076-8030-C81E86908FA3}" dt="2021-06-22T23:44:07.035" v="23"/>
          <pc:sldLayoutMkLst>
            <pc:docMk/>
            <pc:sldMasterMk cId="2913245644" sldId="2147483672"/>
            <pc:sldLayoutMk cId="579113341" sldId="2147483662"/>
          </pc:sldLayoutMkLst>
          <pc:picChg chg="del">
            <ac:chgData name="鹿島 淳" userId="22b9229f-32c8-4be4-9cd6-893441440487" providerId="ADAL" clId="{FBA32105-089E-4076-8030-C81E86908FA3}" dt="2021-06-22T23:44:06.780" v="22" actId="478"/>
            <ac:picMkLst>
              <pc:docMk/>
              <pc:sldMasterMk cId="2913245644" sldId="2147483672"/>
              <pc:sldLayoutMk cId="579113341" sldId="2147483662"/>
              <ac:picMk id="12" creationId="{5CCFF730-E40A-4FBA-8FE0-1FA2759499DD}"/>
            </ac:picMkLst>
          </pc:picChg>
          <pc:picChg chg="add mod">
            <ac:chgData name="鹿島 淳" userId="22b9229f-32c8-4be4-9cd6-893441440487" providerId="ADAL" clId="{FBA32105-089E-4076-8030-C81E86908FA3}" dt="2021-06-22T23:44:07.035" v="23"/>
            <ac:picMkLst>
              <pc:docMk/>
              <pc:sldMasterMk cId="2913245644" sldId="2147483672"/>
              <pc:sldLayoutMk cId="579113341" sldId="2147483662"/>
              <ac:picMk id="13" creationId="{01B3A13D-3EAC-4E63-9102-EE702A051958}"/>
            </ac:picMkLst>
          </pc:picChg>
        </pc:sldLayoutChg>
        <pc:sldLayoutChg chg="addSp delSp modSp mod">
          <pc:chgData name="鹿島 淳" userId="22b9229f-32c8-4be4-9cd6-893441440487" providerId="ADAL" clId="{FBA32105-089E-4076-8030-C81E86908FA3}" dt="2021-06-22T23:44:13.650" v="25"/>
          <pc:sldLayoutMkLst>
            <pc:docMk/>
            <pc:sldMasterMk cId="2913245644" sldId="2147483672"/>
            <pc:sldLayoutMk cId="738920552" sldId="2147483664"/>
          </pc:sldLayoutMkLst>
          <pc:picChg chg="add mod">
            <ac:chgData name="鹿島 淳" userId="22b9229f-32c8-4be4-9cd6-893441440487" providerId="ADAL" clId="{FBA32105-089E-4076-8030-C81E86908FA3}" dt="2021-06-22T23:44:13.650" v="25"/>
            <ac:picMkLst>
              <pc:docMk/>
              <pc:sldMasterMk cId="2913245644" sldId="2147483672"/>
              <pc:sldLayoutMk cId="738920552" sldId="2147483664"/>
              <ac:picMk id="13" creationId="{AB830483-B07D-4A15-9A1B-440AAB0CE1CA}"/>
            </ac:picMkLst>
          </pc:picChg>
          <pc:picChg chg="del">
            <ac:chgData name="鹿島 淳" userId="22b9229f-32c8-4be4-9cd6-893441440487" providerId="ADAL" clId="{FBA32105-089E-4076-8030-C81E86908FA3}" dt="2021-06-22T23:44:13.376" v="24" actId="478"/>
            <ac:picMkLst>
              <pc:docMk/>
              <pc:sldMasterMk cId="2913245644" sldId="2147483672"/>
              <pc:sldLayoutMk cId="738920552" sldId="2147483664"/>
              <ac:picMk id="14" creationId="{69712B7F-E2F6-446D-B3DE-F4933C0104B8}"/>
            </ac:picMkLst>
          </pc:picChg>
        </pc:sldLayoutChg>
        <pc:sldLayoutChg chg="addSp delSp modSp mod">
          <pc:chgData name="鹿島 淳" userId="22b9229f-32c8-4be4-9cd6-893441440487" providerId="ADAL" clId="{FBA32105-089E-4076-8030-C81E86908FA3}" dt="2021-06-22T23:44:16.225" v="27"/>
          <pc:sldLayoutMkLst>
            <pc:docMk/>
            <pc:sldMasterMk cId="2913245644" sldId="2147483672"/>
            <pc:sldLayoutMk cId="619569268" sldId="2147483665"/>
          </pc:sldLayoutMkLst>
          <pc:picChg chg="del">
            <ac:chgData name="鹿島 淳" userId="22b9229f-32c8-4be4-9cd6-893441440487" providerId="ADAL" clId="{FBA32105-089E-4076-8030-C81E86908FA3}" dt="2021-06-22T23:44:15.994" v="26" actId="478"/>
            <ac:picMkLst>
              <pc:docMk/>
              <pc:sldMasterMk cId="2913245644" sldId="2147483672"/>
              <pc:sldLayoutMk cId="619569268" sldId="2147483665"/>
              <ac:picMk id="13" creationId="{86D0F031-CB4F-4EB7-BF7A-8DC126A465C6}"/>
            </ac:picMkLst>
          </pc:picChg>
          <pc:picChg chg="add mod">
            <ac:chgData name="鹿島 淳" userId="22b9229f-32c8-4be4-9cd6-893441440487" providerId="ADAL" clId="{FBA32105-089E-4076-8030-C81E86908FA3}" dt="2021-06-22T23:44:16.225" v="27"/>
            <ac:picMkLst>
              <pc:docMk/>
              <pc:sldMasterMk cId="2913245644" sldId="2147483672"/>
              <pc:sldLayoutMk cId="619569268" sldId="2147483665"/>
              <ac:picMk id="15" creationId="{F933AE5A-1DCC-492D-8D13-14AA5C6EF2DE}"/>
            </ac:picMkLst>
          </pc:picChg>
        </pc:sldLayoutChg>
        <pc:sldLayoutChg chg="addSp delSp modSp mod">
          <pc:chgData name="鹿島 淳" userId="22b9229f-32c8-4be4-9cd6-893441440487" providerId="ADAL" clId="{FBA32105-089E-4076-8030-C81E86908FA3}" dt="2021-06-22T23:44:18.911" v="29"/>
          <pc:sldLayoutMkLst>
            <pc:docMk/>
            <pc:sldMasterMk cId="2913245644" sldId="2147483672"/>
            <pc:sldLayoutMk cId="1816009290" sldId="2147483666"/>
          </pc:sldLayoutMkLst>
          <pc:picChg chg="del">
            <ac:chgData name="鹿島 淳" userId="22b9229f-32c8-4be4-9cd6-893441440487" providerId="ADAL" clId="{FBA32105-089E-4076-8030-C81E86908FA3}" dt="2021-06-22T23:44:18.684" v="28" actId="478"/>
            <ac:picMkLst>
              <pc:docMk/>
              <pc:sldMasterMk cId="2913245644" sldId="2147483672"/>
              <pc:sldLayoutMk cId="1816009290" sldId="2147483666"/>
              <ac:picMk id="9" creationId="{1A9154B2-74FB-4E59-9C6E-A2C73CF30B35}"/>
            </ac:picMkLst>
          </pc:picChg>
          <pc:picChg chg="add mod">
            <ac:chgData name="鹿島 淳" userId="22b9229f-32c8-4be4-9cd6-893441440487" providerId="ADAL" clId="{FBA32105-089E-4076-8030-C81E86908FA3}" dt="2021-06-22T23:44:18.911" v="29"/>
            <ac:picMkLst>
              <pc:docMk/>
              <pc:sldMasterMk cId="2913245644" sldId="2147483672"/>
              <pc:sldLayoutMk cId="1816009290" sldId="2147483666"/>
              <ac:picMk id="11" creationId="{2F3F5F92-F943-47AA-BB21-FFC73EE81AFE}"/>
            </ac:picMkLst>
          </pc:picChg>
        </pc:sldLayoutChg>
        <pc:sldLayoutChg chg="addSp delSp modSp mod">
          <pc:chgData name="鹿島 淳" userId="22b9229f-32c8-4be4-9cd6-893441440487" providerId="ADAL" clId="{FBA32105-089E-4076-8030-C81E86908FA3}" dt="2021-06-22T23:44:22.815" v="31"/>
          <pc:sldLayoutMkLst>
            <pc:docMk/>
            <pc:sldMasterMk cId="2913245644" sldId="2147483672"/>
            <pc:sldLayoutMk cId="3729925698" sldId="2147483667"/>
          </pc:sldLayoutMkLst>
          <pc:picChg chg="add mod">
            <ac:chgData name="鹿島 淳" userId="22b9229f-32c8-4be4-9cd6-893441440487" providerId="ADAL" clId="{FBA32105-089E-4076-8030-C81E86908FA3}" dt="2021-06-22T23:44:22.815" v="31"/>
            <ac:picMkLst>
              <pc:docMk/>
              <pc:sldMasterMk cId="2913245644" sldId="2147483672"/>
              <pc:sldLayoutMk cId="3729925698" sldId="2147483667"/>
              <ac:picMk id="10" creationId="{C6BD7327-FB6C-41EA-B45D-F87921BE0601}"/>
            </ac:picMkLst>
          </pc:picChg>
          <pc:picChg chg="del">
            <ac:chgData name="鹿島 淳" userId="22b9229f-32c8-4be4-9cd6-893441440487" providerId="ADAL" clId="{FBA32105-089E-4076-8030-C81E86908FA3}" dt="2021-06-22T23:44:22.538" v="30" actId="478"/>
            <ac:picMkLst>
              <pc:docMk/>
              <pc:sldMasterMk cId="2913245644" sldId="2147483672"/>
              <pc:sldLayoutMk cId="3729925698" sldId="2147483667"/>
              <ac:picMk id="11" creationId="{D4EC3C36-9746-4D02-B6C8-6BBE2D2C1ECF}"/>
            </ac:picMkLst>
          </pc:picChg>
        </pc:sldLayoutChg>
        <pc:sldLayoutChg chg="addSp delSp modSp mod">
          <pc:chgData name="鹿島 淳" userId="22b9229f-32c8-4be4-9cd6-893441440487" providerId="ADAL" clId="{FBA32105-089E-4076-8030-C81E86908FA3}" dt="2021-06-22T23:44:25.793" v="33"/>
          <pc:sldLayoutMkLst>
            <pc:docMk/>
            <pc:sldMasterMk cId="2913245644" sldId="2147483672"/>
            <pc:sldLayoutMk cId="4051626918" sldId="2147483668"/>
          </pc:sldLayoutMkLst>
          <pc:picChg chg="del">
            <ac:chgData name="鹿島 淳" userId="22b9229f-32c8-4be4-9cd6-893441440487" providerId="ADAL" clId="{FBA32105-089E-4076-8030-C81E86908FA3}" dt="2021-06-22T23:44:25.539" v="32" actId="478"/>
            <ac:picMkLst>
              <pc:docMk/>
              <pc:sldMasterMk cId="2913245644" sldId="2147483672"/>
              <pc:sldLayoutMk cId="4051626918" sldId="2147483668"/>
              <ac:picMk id="11" creationId="{409B667C-9FB5-42BD-891B-5CAE254B4962}"/>
            </ac:picMkLst>
          </pc:picChg>
          <pc:picChg chg="add mod">
            <ac:chgData name="鹿島 淳" userId="22b9229f-32c8-4be4-9cd6-893441440487" providerId="ADAL" clId="{FBA32105-089E-4076-8030-C81E86908FA3}" dt="2021-06-22T23:44:25.793" v="33"/>
            <ac:picMkLst>
              <pc:docMk/>
              <pc:sldMasterMk cId="2913245644" sldId="2147483672"/>
              <pc:sldLayoutMk cId="4051626918" sldId="2147483668"/>
              <ac:picMk id="13" creationId="{B6418359-B115-4928-8863-ECCDECC2DF84}"/>
            </ac:picMkLst>
          </pc:picChg>
        </pc:sldLayoutChg>
        <pc:sldLayoutChg chg="addSp delSp modSp mod">
          <pc:chgData name="鹿島 淳" userId="22b9229f-32c8-4be4-9cd6-893441440487" providerId="ADAL" clId="{FBA32105-089E-4076-8030-C81E86908FA3}" dt="2021-06-22T23:44:28.571" v="35"/>
          <pc:sldLayoutMkLst>
            <pc:docMk/>
            <pc:sldMasterMk cId="2913245644" sldId="2147483672"/>
            <pc:sldLayoutMk cId="1632972739" sldId="2147483669"/>
          </pc:sldLayoutMkLst>
          <pc:picChg chg="del">
            <ac:chgData name="鹿島 淳" userId="22b9229f-32c8-4be4-9cd6-893441440487" providerId="ADAL" clId="{FBA32105-089E-4076-8030-C81E86908FA3}" dt="2021-06-22T23:44:28.331" v="34" actId="478"/>
            <ac:picMkLst>
              <pc:docMk/>
              <pc:sldMasterMk cId="2913245644" sldId="2147483672"/>
              <pc:sldLayoutMk cId="1632972739" sldId="2147483669"/>
              <ac:picMk id="11" creationId="{47DF768A-2BAB-4A3F-AE05-8316EAA38A03}"/>
            </ac:picMkLst>
          </pc:picChg>
          <pc:picChg chg="add mod">
            <ac:chgData name="鹿島 淳" userId="22b9229f-32c8-4be4-9cd6-893441440487" providerId="ADAL" clId="{FBA32105-089E-4076-8030-C81E86908FA3}" dt="2021-06-22T23:44:28.571" v="35"/>
            <ac:picMkLst>
              <pc:docMk/>
              <pc:sldMasterMk cId="2913245644" sldId="2147483672"/>
              <pc:sldLayoutMk cId="1632972739" sldId="2147483669"/>
              <ac:picMk id="13" creationId="{6D2D9526-0560-4AFA-A44D-DF87E84124F0}"/>
            </ac:picMkLst>
          </pc:picChg>
        </pc:sldLayoutChg>
        <pc:sldLayoutChg chg="addSp delSp modSp mod">
          <pc:chgData name="鹿島 淳" userId="22b9229f-32c8-4be4-9cd6-893441440487" providerId="ADAL" clId="{FBA32105-089E-4076-8030-C81E86908FA3}" dt="2021-06-22T23:44:32.859" v="37"/>
          <pc:sldLayoutMkLst>
            <pc:docMk/>
            <pc:sldMasterMk cId="2913245644" sldId="2147483672"/>
            <pc:sldLayoutMk cId="1949833045" sldId="2147483670"/>
          </pc:sldLayoutMkLst>
          <pc:picChg chg="del">
            <ac:chgData name="鹿島 淳" userId="22b9229f-32c8-4be4-9cd6-893441440487" providerId="ADAL" clId="{FBA32105-089E-4076-8030-C81E86908FA3}" dt="2021-06-22T23:44:32.611" v="36" actId="478"/>
            <ac:picMkLst>
              <pc:docMk/>
              <pc:sldMasterMk cId="2913245644" sldId="2147483672"/>
              <pc:sldLayoutMk cId="1949833045" sldId="2147483670"/>
              <ac:picMk id="10" creationId="{CCF6E021-D1BA-4B4B-B182-53962AD3F697}"/>
            </ac:picMkLst>
          </pc:picChg>
          <pc:picChg chg="add mod">
            <ac:chgData name="鹿島 淳" userId="22b9229f-32c8-4be4-9cd6-893441440487" providerId="ADAL" clId="{FBA32105-089E-4076-8030-C81E86908FA3}" dt="2021-06-22T23:44:32.859" v="37"/>
            <ac:picMkLst>
              <pc:docMk/>
              <pc:sldMasterMk cId="2913245644" sldId="2147483672"/>
              <pc:sldLayoutMk cId="1949833045" sldId="2147483670"/>
              <ac:picMk id="12" creationId="{312B503B-7291-4935-9AC3-3B962FD246BE}"/>
            </ac:picMkLst>
          </pc:picChg>
        </pc:sldLayoutChg>
        <pc:sldLayoutChg chg="addSp delSp modSp mod">
          <pc:chgData name="鹿島 淳" userId="22b9229f-32c8-4be4-9cd6-893441440487" providerId="ADAL" clId="{FBA32105-089E-4076-8030-C81E86908FA3}" dt="2021-06-22T23:43:14.546" v="1"/>
          <pc:sldLayoutMkLst>
            <pc:docMk/>
            <pc:sldMasterMk cId="2913245644" sldId="2147483672"/>
            <pc:sldLayoutMk cId="1911827488" sldId="2147483673"/>
          </pc:sldLayoutMkLst>
          <pc:picChg chg="del">
            <ac:chgData name="鹿島 淳" userId="22b9229f-32c8-4be4-9cd6-893441440487" providerId="ADAL" clId="{FBA32105-089E-4076-8030-C81E86908FA3}" dt="2021-06-22T23:43:14.056" v="0" actId="478"/>
            <ac:picMkLst>
              <pc:docMk/>
              <pc:sldMasterMk cId="2913245644" sldId="2147483672"/>
              <pc:sldLayoutMk cId="1911827488" sldId="2147483673"/>
              <ac:picMk id="3" creationId="{057F1970-E368-4584-BF06-068BD5FDD0DA}"/>
            </ac:picMkLst>
          </pc:picChg>
          <pc:picChg chg="add mod">
            <ac:chgData name="鹿島 淳" userId="22b9229f-32c8-4be4-9cd6-893441440487" providerId="ADAL" clId="{FBA32105-089E-4076-8030-C81E86908FA3}" dt="2021-06-22T23:43:14.546" v="1"/>
            <ac:picMkLst>
              <pc:docMk/>
              <pc:sldMasterMk cId="2913245644" sldId="2147483672"/>
              <pc:sldLayoutMk cId="1911827488" sldId="2147483673"/>
              <ac:picMk id="20" creationId="{4C6C2C6E-93EF-4075-952E-DC1259689563}"/>
            </ac:picMkLst>
          </pc:picChg>
        </pc:sldLayoutChg>
        <pc:sldLayoutChg chg="addSp delSp modSp mod">
          <pc:chgData name="鹿島 淳" userId="22b9229f-32c8-4be4-9cd6-893441440487" providerId="ADAL" clId="{FBA32105-089E-4076-8030-C81E86908FA3}" dt="2021-06-22T23:43:29.599" v="3"/>
          <pc:sldLayoutMkLst>
            <pc:docMk/>
            <pc:sldMasterMk cId="2913245644" sldId="2147483672"/>
            <pc:sldLayoutMk cId="3296413987" sldId="2147483674"/>
          </pc:sldLayoutMkLst>
          <pc:picChg chg="del">
            <ac:chgData name="鹿島 淳" userId="22b9229f-32c8-4be4-9cd6-893441440487" providerId="ADAL" clId="{FBA32105-089E-4076-8030-C81E86908FA3}" dt="2021-06-22T23:43:28.944" v="2" actId="478"/>
            <ac:picMkLst>
              <pc:docMk/>
              <pc:sldMasterMk cId="2913245644" sldId="2147483672"/>
              <pc:sldLayoutMk cId="3296413987" sldId="2147483674"/>
              <ac:picMk id="5" creationId="{7EEEFEF9-1138-4CFC-88C8-119ADE1AE483}"/>
            </ac:picMkLst>
          </pc:picChg>
          <pc:picChg chg="add mod">
            <ac:chgData name="鹿島 淳" userId="22b9229f-32c8-4be4-9cd6-893441440487" providerId="ADAL" clId="{FBA32105-089E-4076-8030-C81E86908FA3}" dt="2021-06-22T23:43:29.599" v="3"/>
            <ac:picMkLst>
              <pc:docMk/>
              <pc:sldMasterMk cId="2913245644" sldId="2147483672"/>
              <pc:sldLayoutMk cId="3296413987" sldId="2147483674"/>
              <ac:picMk id="16" creationId="{51302C66-DFF0-4264-80B9-B9686A881796}"/>
            </ac:picMkLst>
          </pc:picChg>
        </pc:sldLayoutChg>
        <pc:sldLayoutChg chg="addSp delSp modSp mod">
          <pc:chgData name="鹿島 淳" userId="22b9229f-32c8-4be4-9cd6-893441440487" providerId="ADAL" clId="{FBA32105-089E-4076-8030-C81E86908FA3}" dt="2021-06-22T23:43:34.995" v="5"/>
          <pc:sldLayoutMkLst>
            <pc:docMk/>
            <pc:sldMasterMk cId="2913245644" sldId="2147483672"/>
            <pc:sldLayoutMk cId="357402276" sldId="2147483675"/>
          </pc:sldLayoutMkLst>
          <pc:picChg chg="add mod">
            <ac:chgData name="鹿島 淳" userId="22b9229f-32c8-4be4-9cd6-893441440487" providerId="ADAL" clId="{FBA32105-089E-4076-8030-C81E86908FA3}" dt="2021-06-22T23:43:34.995" v="5"/>
            <ac:picMkLst>
              <pc:docMk/>
              <pc:sldMasterMk cId="2913245644" sldId="2147483672"/>
              <pc:sldLayoutMk cId="357402276" sldId="2147483675"/>
              <ac:picMk id="17" creationId="{C48BCEC7-1720-4E61-946B-3269207F767B}"/>
            </ac:picMkLst>
          </pc:picChg>
          <pc:picChg chg="del">
            <ac:chgData name="鹿島 淳" userId="22b9229f-32c8-4be4-9cd6-893441440487" providerId="ADAL" clId="{FBA32105-089E-4076-8030-C81E86908FA3}" dt="2021-06-22T23:43:34.691" v="4" actId="478"/>
            <ac:picMkLst>
              <pc:docMk/>
              <pc:sldMasterMk cId="2913245644" sldId="2147483672"/>
              <pc:sldLayoutMk cId="357402276" sldId="2147483675"/>
              <ac:picMk id="19" creationId="{3DFACE1C-2CCF-4809-A14D-E485FBA2C185}"/>
            </ac:picMkLst>
          </pc:picChg>
        </pc:sldLayoutChg>
        <pc:sldLayoutChg chg="addSp delSp modSp mod">
          <pc:chgData name="鹿島 淳" userId="22b9229f-32c8-4be4-9cd6-893441440487" providerId="ADAL" clId="{FBA32105-089E-4076-8030-C81E86908FA3}" dt="2021-06-22T23:43:37.745" v="7"/>
          <pc:sldLayoutMkLst>
            <pc:docMk/>
            <pc:sldMasterMk cId="2913245644" sldId="2147483672"/>
            <pc:sldLayoutMk cId="3275178994" sldId="2147483676"/>
          </pc:sldLayoutMkLst>
          <pc:picChg chg="del">
            <ac:chgData name="鹿島 淳" userId="22b9229f-32c8-4be4-9cd6-893441440487" providerId="ADAL" clId="{FBA32105-089E-4076-8030-C81E86908FA3}" dt="2021-06-22T23:43:37.458" v="6" actId="478"/>
            <ac:picMkLst>
              <pc:docMk/>
              <pc:sldMasterMk cId="2913245644" sldId="2147483672"/>
              <pc:sldLayoutMk cId="3275178994" sldId="2147483676"/>
              <ac:picMk id="11" creationId="{42E4B600-5762-44D4-8D9E-4AF25956C890}"/>
            </ac:picMkLst>
          </pc:picChg>
          <pc:picChg chg="add mod">
            <ac:chgData name="鹿島 淳" userId="22b9229f-32c8-4be4-9cd6-893441440487" providerId="ADAL" clId="{FBA32105-089E-4076-8030-C81E86908FA3}" dt="2021-06-22T23:43:37.745" v="7"/>
            <ac:picMkLst>
              <pc:docMk/>
              <pc:sldMasterMk cId="2913245644" sldId="2147483672"/>
              <pc:sldLayoutMk cId="3275178994" sldId="2147483676"/>
              <ac:picMk id="13" creationId="{CD193DB1-3518-486A-A265-994A299DD482}"/>
            </ac:picMkLst>
          </pc:picChg>
        </pc:sldLayoutChg>
        <pc:sldLayoutChg chg="addSp delSp modSp mod">
          <pc:chgData name="鹿島 淳" userId="22b9229f-32c8-4be4-9cd6-893441440487" providerId="ADAL" clId="{FBA32105-089E-4076-8030-C81E86908FA3}" dt="2021-06-22T23:43:40.741" v="9"/>
          <pc:sldLayoutMkLst>
            <pc:docMk/>
            <pc:sldMasterMk cId="2913245644" sldId="2147483672"/>
            <pc:sldLayoutMk cId="3675871848" sldId="2147483677"/>
          </pc:sldLayoutMkLst>
          <pc:picChg chg="del">
            <ac:chgData name="鹿島 淳" userId="22b9229f-32c8-4be4-9cd6-893441440487" providerId="ADAL" clId="{FBA32105-089E-4076-8030-C81E86908FA3}" dt="2021-06-22T23:43:40.444" v="8" actId="478"/>
            <ac:picMkLst>
              <pc:docMk/>
              <pc:sldMasterMk cId="2913245644" sldId="2147483672"/>
              <pc:sldLayoutMk cId="3675871848" sldId="2147483677"/>
              <ac:picMk id="13" creationId="{1B5CB297-64D0-4FD1-B276-80B17268459B}"/>
            </ac:picMkLst>
          </pc:picChg>
          <pc:picChg chg="add mod">
            <ac:chgData name="鹿島 淳" userId="22b9229f-32c8-4be4-9cd6-893441440487" providerId="ADAL" clId="{FBA32105-089E-4076-8030-C81E86908FA3}" dt="2021-06-22T23:43:40.741" v="9"/>
            <ac:picMkLst>
              <pc:docMk/>
              <pc:sldMasterMk cId="2913245644" sldId="2147483672"/>
              <pc:sldLayoutMk cId="3675871848" sldId="2147483677"/>
              <ac:picMk id="15" creationId="{AD884A58-9B29-42AD-9122-401AB10D59EB}"/>
            </ac:picMkLst>
          </pc:picChg>
        </pc:sldLayoutChg>
        <pc:sldLayoutChg chg="addSp delSp modSp mod">
          <pc:chgData name="鹿島 淳" userId="22b9229f-32c8-4be4-9cd6-893441440487" providerId="ADAL" clId="{FBA32105-089E-4076-8030-C81E86908FA3}" dt="2021-06-22T23:43:43.807" v="11"/>
          <pc:sldLayoutMkLst>
            <pc:docMk/>
            <pc:sldMasterMk cId="2913245644" sldId="2147483672"/>
            <pc:sldLayoutMk cId="4015019470" sldId="2147483678"/>
          </pc:sldLayoutMkLst>
          <pc:picChg chg="del">
            <ac:chgData name="鹿島 淳" userId="22b9229f-32c8-4be4-9cd6-893441440487" providerId="ADAL" clId="{FBA32105-089E-4076-8030-C81E86908FA3}" dt="2021-06-22T23:43:43.566" v="10" actId="478"/>
            <ac:picMkLst>
              <pc:docMk/>
              <pc:sldMasterMk cId="2913245644" sldId="2147483672"/>
              <pc:sldLayoutMk cId="4015019470" sldId="2147483678"/>
              <ac:picMk id="13" creationId="{E4CAA28D-756A-413D-9984-CC25028414C3}"/>
            </ac:picMkLst>
          </pc:picChg>
          <pc:picChg chg="add mod">
            <ac:chgData name="鹿島 淳" userId="22b9229f-32c8-4be4-9cd6-893441440487" providerId="ADAL" clId="{FBA32105-089E-4076-8030-C81E86908FA3}" dt="2021-06-22T23:43:43.807" v="11"/>
            <ac:picMkLst>
              <pc:docMk/>
              <pc:sldMasterMk cId="2913245644" sldId="2147483672"/>
              <pc:sldLayoutMk cId="4015019470" sldId="2147483678"/>
              <ac:picMk id="15" creationId="{DF9D4CC3-2D54-487C-95D5-0009215B8DB9}"/>
            </ac:picMkLst>
          </pc:picChg>
        </pc:sldLayoutChg>
        <pc:sldLayoutChg chg="addSp delSp modSp mod">
          <pc:chgData name="鹿島 淳" userId="22b9229f-32c8-4be4-9cd6-893441440487" providerId="ADAL" clId="{FBA32105-089E-4076-8030-C81E86908FA3}" dt="2021-06-22T23:43:46.776" v="13"/>
          <pc:sldLayoutMkLst>
            <pc:docMk/>
            <pc:sldMasterMk cId="2913245644" sldId="2147483672"/>
            <pc:sldLayoutMk cId="3628549449" sldId="2147483679"/>
          </pc:sldLayoutMkLst>
          <pc:picChg chg="del">
            <ac:chgData name="鹿島 淳" userId="22b9229f-32c8-4be4-9cd6-893441440487" providerId="ADAL" clId="{FBA32105-089E-4076-8030-C81E86908FA3}" dt="2021-06-22T23:43:46.518" v="12" actId="478"/>
            <ac:picMkLst>
              <pc:docMk/>
              <pc:sldMasterMk cId="2913245644" sldId="2147483672"/>
              <pc:sldLayoutMk cId="3628549449" sldId="2147483679"/>
              <ac:picMk id="14" creationId="{EEBCC410-229D-4412-B64B-848A65AC66C1}"/>
            </ac:picMkLst>
          </pc:picChg>
          <pc:picChg chg="add mod">
            <ac:chgData name="鹿島 淳" userId="22b9229f-32c8-4be4-9cd6-893441440487" providerId="ADAL" clId="{FBA32105-089E-4076-8030-C81E86908FA3}" dt="2021-06-22T23:43:46.776" v="13"/>
            <ac:picMkLst>
              <pc:docMk/>
              <pc:sldMasterMk cId="2913245644" sldId="2147483672"/>
              <pc:sldLayoutMk cId="3628549449" sldId="2147483679"/>
              <ac:picMk id="15" creationId="{FA66E0CE-5F98-476D-A95F-3566A36608CB}"/>
            </ac:picMkLst>
          </pc:picChg>
        </pc:sldLayoutChg>
        <pc:sldLayoutChg chg="addSp delSp modSp mod">
          <pc:chgData name="鹿島 淳" userId="22b9229f-32c8-4be4-9cd6-893441440487" providerId="ADAL" clId="{FBA32105-089E-4076-8030-C81E86908FA3}" dt="2021-06-22T23:43:55.183" v="15"/>
          <pc:sldLayoutMkLst>
            <pc:docMk/>
            <pc:sldMasterMk cId="2913245644" sldId="2147483672"/>
            <pc:sldLayoutMk cId="1498716411" sldId="2147483680"/>
          </pc:sldLayoutMkLst>
          <pc:picChg chg="del">
            <ac:chgData name="鹿島 淳" userId="22b9229f-32c8-4be4-9cd6-893441440487" providerId="ADAL" clId="{FBA32105-089E-4076-8030-C81E86908FA3}" dt="2021-06-22T23:43:54.930" v="14" actId="478"/>
            <ac:picMkLst>
              <pc:docMk/>
              <pc:sldMasterMk cId="2913245644" sldId="2147483672"/>
              <pc:sldLayoutMk cId="1498716411" sldId="2147483680"/>
              <ac:picMk id="11" creationId="{C01A6278-8ECB-48DD-AAC1-45677C4B59E6}"/>
            </ac:picMkLst>
          </pc:picChg>
          <pc:picChg chg="add mod">
            <ac:chgData name="鹿島 淳" userId="22b9229f-32c8-4be4-9cd6-893441440487" providerId="ADAL" clId="{FBA32105-089E-4076-8030-C81E86908FA3}" dt="2021-06-22T23:43:55.183" v="15"/>
            <ac:picMkLst>
              <pc:docMk/>
              <pc:sldMasterMk cId="2913245644" sldId="2147483672"/>
              <pc:sldLayoutMk cId="1498716411" sldId="2147483680"/>
              <ac:picMk id="13" creationId="{06162DA1-F128-4B9D-A1D1-AF2C6CFF9B71}"/>
            </ac:picMkLst>
          </pc:picChg>
        </pc:sldLayoutChg>
        <pc:sldLayoutChg chg="addSp delSp modSp mod">
          <pc:chgData name="鹿島 淳" userId="22b9229f-32c8-4be4-9cd6-893441440487" providerId="ADAL" clId="{FBA32105-089E-4076-8030-C81E86908FA3}" dt="2021-06-22T23:43:58.267" v="17"/>
          <pc:sldLayoutMkLst>
            <pc:docMk/>
            <pc:sldMasterMk cId="2913245644" sldId="2147483672"/>
            <pc:sldLayoutMk cId="836303104" sldId="2147483681"/>
          </pc:sldLayoutMkLst>
          <pc:picChg chg="del">
            <ac:chgData name="鹿島 淳" userId="22b9229f-32c8-4be4-9cd6-893441440487" providerId="ADAL" clId="{FBA32105-089E-4076-8030-C81E86908FA3}" dt="2021-06-22T23:43:58.034" v="16" actId="478"/>
            <ac:picMkLst>
              <pc:docMk/>
              <pc:sldMasterMk cId="2913245644" sldId="2147483672"/>
              <pc:sldLayoutMk cId="836303104" sldId="2147483681"/>
              <ac:picMk id="11" creationId="{150D4338-FBFE-40BD-A22D-6342BB2F6F13}"/>
            </ac:picMkLst>
          </pc:picChg>
          <pc:picChg chg="add mod">
            <ac:chgData name="鹿島 淳" userId="22b9229f-32c8-4be4-9cd6-893441440487" providerId="ADAL" clId="{FBA32105-089E-4076-8030-C81E86908FA3}" dt="2021-06-22T23:43:58.267" v="17"/>
            <ac:picMkLst>
              <pc:docMk/>
              <pc:sldMasterMk cId="2913245644" sldId="2147483672"/>
              <pc:sldLayoutMk cId="836303104" sldId="2147483681"/>
              <ac:picMk id="13" creationId="{1961FCF5-EEEB-4955-B58A-805EF0432DF9}"/>
            </ac:picMkLst>
          </pc:picChg>
        </pc:sldLayoutChg>
        <pc:sldLayoutChg chg="addSp delSp modSp mod">
          <pc:chgData name="鹿島 淳" userId="22b9229f-32c8-4be4-9cd6-893441440487" providerId="ADAL" clId="{FBA32105-089E-4076-8030-C81E86908FA3}" dt="2021-06-22T23:44:00.895" v="19"/>
          <pc:sldLayoutMkLst>
            <pc:docMk/>
            <pc:sldMasterMk cId="2913245644" sldId="2147483672"/>
            <pc:sldLayoutMk cId="1803573758" sldId="2147483682"/>
          </pc:sldLayoutMkLst>
          <pc:picChg chg="del">
            <ac:chgData name="鹿島 淳" userId="22b9229f-32c8-4be4-9cd6-893441440487" providerId="ADAL" clId="{FBA32105-089E-4076-8030-C81E86908FA3}" dt="2021-06-22T23:44:00.650" v="18" actId="478"/>
            <ac:picMkLst>
              <pc:docMk/>
              <pc:sldMasterMk cId="2913245644" sldId="2147483672"/>
              <pc:sldLayoutMk cId="1803573758" sldId="2147483682"/>
              <ac:picMk id="10" creationId="{7BC33983-3F9F-4D57-9456-8F1CC0CAAADF}"/>
            </ac:picMkLst>
          </pc:picChg>
          <pc:picChg chg="add mod">
            <ac:chgData name="鹿島 淳" userId="22b9229f-32c8-4be4-9cd6-893441440487" providerId="ADAL" clId="{FBA32105-089E-4076-8030-C81E86908FA3}" dt="2021-06-22T23:44:00.895" v="19"/>
            <ac:picMkLst>
              <pc:docMk/>
              <pc:sldMasterMk cId="2913245644" sldId="2147483672"/>
              <pc:sldLayoutMk cId="1803573758" sldId="2147483682"/>
              <ac:picMk id="12" creationId="{B5783FBA-0688-4437-BA85-C50224045415}"/>
            </ac:picMkLst>
          </pc:picChg>
        </pc:sldLayoutChg>
        <pc:sldLayoutChg chg="addSp delSp modSp mod">
          <pc:chgData name="鹿島 淳" userId="22b9229f-32c8-4be4-9cd6-893441440487" providerId="ADAL" clId="{FBA32105-089E-4076-8030-C81E86908FA3}" dt="2021-06-22T23:44:03.839" v="21"/>
          <pc:sldLayoutMkLst>
            <pc:docMk/>
            <pc:sldMasterMk cId="2913245644" sldId="2147483672"/>
            <pc:sldLayoutMk cId="2393918999" sldId="2147483683"/>
          </pc:sldLayoutMkLst>
          <pc:picChg chg="del">
            <ac:chgData name="鹿島 淳" userId="22b9229f-32c8-4be4-9cd6-893441440487" providerId="ADAL" clId="{FBA32105-089E-4076-8030-C81E86908FA3}" dt="2021-06-22T23:44:03.563" v="20" actId="478"/>
            <ac:picMkLst>
              <pc:docMk/>
              <pc:sldMasterMk cId="2913245644" sldId="2147483672"/>
              <pc:sldLayoutMk cId="2393918999" sldId="2147483683"/>
              <ac:picMk id="12" creationId="{4FA0B706-A840-420A-ABBB-DA771ED57C12}"/>
            </ac:picMkLst>
          </pc:picChg>
          <pc:picChg chg="add mod">
            <ac:chgData name="鹿島 淳" userId="22b9229f-32c8-4be4-9cd6-893441440487" providerId="ADAL" clId="{FBA32105-089E-4076-8030-C81E86908FA3}" dt="2021-06-22T23:44:03.839" v="21"/>
            <ac:picMkLst>
              <pc:docMk/>
              <pc:sldMasterMk cId="2913245644" sldId="2147483672"/>
              <pc:sldLayoutMk cId="2393918999" sldId="2147483683"/>
              <ac:picMk id="13" creationId="{6F985301-50B8-4E55-858A-5B276DBCAB04}"/>
            </ac:picMkLst>
          </pc:picChg>
        </pc:sldLayoutChg>
      </pc:sldMasterChg>
    </pc:docChg>
  </pc:docChgLst>
  <pc:docChgLst>
    <pc:chgData name="鹿島 淳" userId="22b9229f-32c8-4be4-9cd6-893441440487" providerId="ADAL" clId="{E6D61B89-E4FB-42E0-A565-17FC05966718}"/>
    <pc:docChg chg="custSel modSld modMainMaster">
      <pc:chgData name="鹿島 淳" userId="22b9229f-32c8-4be4-9cd6-893441440487" providerId="ADAL" clId="{E6D61B89-E4FB-42E0-A565-17FC05966718}" dt="2022-05-11T04:25:22.357" v="1900" actId="1076"/>
      <pc:docMkLst>
        <pc:docMk/>
      </pc:docMkLst>
      <pc:sldChg chg="addSp delSp modSp mod">
        <pc:chgData name="鹿島 淳" userId="22b9229f-32c8-4be4-9cd6-893441440487" providerId="ADAL" clId="{E6D61B89-E4FB-42E0-A565-17FC05966718}" dt="2022-05-11T04:16:26.887" v="1854" actId="20577"/>
        <pc:sldMkLst>
          <pc:docMk/>
          <pc:sldMk cId="329507854" sldId="1667"/>
        </pc:sldMkLst>
        <pc:spChg chg="add del mod">
          <ac:chgData name="鹿島 淳" userId="22b9229f-32c8-4be4-9cd6-893441440487" providerId="ADAL" clId="{E6D61B89-E4FB-42E0-A565-17FC05966718}" dt="2022-03-11T06:53:40.558" v="664" actId="478"/>
          <ac:spMkLst>
            <pc:docMk/>
            <pc:sldMk cId="329507854" sldId="1667"/>
            <ac:spMk id="2" creationId="{8AD1E54A-3001-4C38-8481-9232E2BC9130}"/>
          </ac:spMkLst>
        </pc:spChg>
        <pc:spChg chg="del">
          <ac:chgData name="鹿島 淳" userId="22b9229f-32c8-4be4-9cd6-893441440487" providerId="ADAL" clId="{E6D61B89-E4FB-42E0-A565-17FC05966718}" dt="2022-03-11T06:56:27.506" v="804" actId="478"/>
          <ac:spMkLst>
            <pc:docMk/>
            <pc:sldMk cId="329507854" sldId="1667"/>
            <ac:spMk id="3" creationId="{350B7D4D-5196-4B48-945A-670ECE3D2FBC}"/>
          </ac:spMkLst>
        </pc:spChg>
        <pc:spChg chg="add mod">
          <ac:chgData name="鹿島 淳" userId="22b9229f-32c8-4be4-9cd6-893441440487" providerId="ADAL" clId="{E6D61B89-E4FB-42E0-A565-17FC05966718}" dt="2022-04-08T06:56:55.980" v="1742" actId="255"/>
          <ac:spMkLst>
            <pc:docMk/>
            <pc:sldMk cId="329507854" sldId="1667"/>
            <ac:spMk id="6" creationId="{C79F5286-17F3-4268-8DCD-85B931811D72}"/>
          </ac:spMkLst>
        </pc:spChg>
        <pc:spChg chg="add mod">
          <ac:chgData name="鹿島 淳" userId="22b9229f-32c8-4be4-9cd6-893441440487" providerId="ADAL" clId="{E6D61B89-E4FB-42E0-A565-17FC05966718}" dt="2022-03-11T06:57:18.734" v="818" actId="1076"/>
          <ac:spMkLst>
            <pc:docMk/>
            <pc:sldMk cId="329507854" sldId="1667"/>
            <ac:spMk id="9" creationId="{CB878756-BD9D-4232-B4DC-4192BD33E47D}"/>
          </ac:spMkLst>
        </pc:spChg>
        <pc:spChg chg="add mod">
          <ac:chgData name="鹿島 淳" userId="22b9229f-32c8-4be4-9cd6-893441440487" providerId="ADAL" clId="{E6D61B89-E4FB-42E0-A565-17FC05966718}" dt="2022-04-08T06:57:05.380" v="1744" actId="14100"/>
          <ac:spMkLst>
            <pc:docMk/>
            <pc:sldMk cId="329507854" sldId="1667"/>
            <ac:spMk id="10" creationId="{AF7D9F32-B853-4223-827D-1E1BA3E8B91C}"/>
          </ac:spMkLst>
        </pc:spChg>
        <pc:spChg chg="add mod">
          <ac:chgData name="鹿島 淳" userId="22b9229f-32c8-4be4-9cd6-893441440487" providerId="ADAL" clId="{E6D61B89-E4FB-42E0-A565-17FC05966718}" dt="2022-05-11T04:16:26.887" v="1854" actId="20577"/>
          <ac:spMkLst>
            <pc:docMk/>
            <pc:sldMk cId="329507854" sldId="1667"/>
            <ac:spMk id="12" creationId="{6E63E878-A0C5-4913-963F-E30D07E7ADA5}"/>
          </ac:spMkLst>
        </pc:spChg>
        <pc:spChg chg="add del mod">
          <ac:chgData name="鹿島 淳" userId="22b9229f-32c8-4be4-9cd6-893441440487" providerId="ADAL" clId="{E6D61B89-E4FB-42E0-A565-17FC05966718}" dt="2022-03-11T06:56:30.496" v="805" actId="478"/>
          <ac:spMkLst>
            <pc:docMk/>
            <pc:sldMk cId="329507854" sldId="1667"/>
            <ac:spMk id="14" creationId="{BB3514D3-003B-4A6D-BE46-0F05C57B3D49}"/>
          </ac:spMkLst>
        </pc:spChg>
        <pc:spChg chg="add mod ord">
          <ac:chgData name="鹿島 淳" userId="22b9229f-32c8-4be4-9cd6-893441440487" providerId="ADAL" clId="{E6D61B89-E4FB-42E0-A565-17FC05966718}" dt="2022-03-11T06:56:37.537" v="807" actId="167"/>
          <ac:spMkLst>
            <pc:docMk/>
            <pc:sldMk cId="329507854" sldId="1667"/>
            <ac:spMk id="15" creationId="{D0A0CBAB-CDF0-4DB8-A8FB-1CBCA2E4682A}"/>
          </ac:spMkLst>
        </pc:spChg>
        <pc:graphicFrameChg chg="del mod modGraphic">
          <ac:chgData name="鹿島 淳" userId="22b9229f-32c8-4be4-9cd6-893441440487" providerId="ADAL" clId="{E6D61B89-E4FB-42E0-A565-17FC05966718}" dt="2022-03-11T06:55:48.742" v="794" actId="478"/>
          <ac:graphicFrameMkLst>
            <pc:docMk/>
            <pc:sldMk cId="329507854" sldId="1667"/>
            <ac:graphicFrameMk id="5" creationId="{DDD0C1FE-FF5B-4B1A-9B56-0DAAFCFA2F96}"/>
          </ac:graphicFrameMkLst>
        </pc:graphicFrameChg>
      </pc:sldChg>
      <pc:sldChg chg="addSp delSp modSp mod">
        <pc:chgData name="鹿島 淳" userId="22b9229f-32c8-4be4-9cd6-893441440487" providerId="ADAL" clId="{E6D61B89-E4FB-42E0-A565-17FC05966718}" dt="2022-05-11T04:25:22.357" v="1900" actId="1076"/>
        <pc:sldMkLst>
          <pc:docMk/>
          <pc:sldMk cId="1118682361" sldId="1680"/>
        </pc:sldMkLst>
        <pc:spChg chg="add mod">
          <ac:chgData name="鹿島 淳" userId="22b9229f-32c8-4be4-9cd6-893441440487" providerId="ADAL" clId="{E6D61B89-E4FB-42E0-A565-17FC05966718}" dt="2022-05-11T04:25:22.357" v="1900" actId="1076"/>
          <ac:spMkLst>
            <pc:docMk/>
            <pc:sldMk cId="1118682361" sldId="1680"/>
            <ac:spMk id="2" creationId="{5B7CEF5E-0DC8-4772-A53C-A691FA59A1AF}"/>
          </ac:spMkLst>
        </pc:spChg>
        <pc:spChg chg="add del mod">
          <ac:chgData name="鹿島 淳" userId="22b9229f-32c8-4be4-9cd6-893441440487" providerId="ADAL" clId="{E6D61B89-E4FB-42E0-A565-17FC05966718}" dt="2022-03-11T06:24:17.649" v="583" actId="478"/>
          <ac:spMkLst>
            <pc:docMk/>
            <pc:sldMk cId="1118682361" sldId="1680"/>
            <ac:spMk id="3" creationId="{96E6315D-0348-4348-851B-50314E57D8AD}"/>
          </ac:spMkLst>
        </pc:spChg>
        <pc:spChg chg="add mod">
          <ac:chgData name="鹿島 淳" userId="22b9229f-32c8-4be4-9cd6-893441440487" providerId="ADAL" clId="{E6D61B89-E4FB-42E0-A565-17FC05966718}" dt="2022-03-14T05:56:37.046" v="943"/>
          <ac:spMkLst>
            <pc:docMk/>
            <pc:sldMk cId="1118682361" sldId="1680"/>
            <ac:spMk id="6" creationId="{B0990C1E-E2F8-45C1-B62B-4B26BC94F70C}"/>
          </ac:spMkLst>
        </pc:spChg>
        <pc:spChg chg="add del mod">
          <ac:chgData name="鹿島 淳" userId="22b9229f-32c8-4be4-9cd6-893441440487" providerId="ADAL" clId="{E6D61B89-E4FB-42E0-A565-17FC05966718}" dt="2022-05-11T04:24:32.946" v="1899" actId="478"/>
          <ac:spMkLst>
            <pc:docMk/>
            <pc:sldMk cId="1118682361" sldId="1680"/>
            <ac:spMk id="7" creationId="{28C4B287-8AA3-4BA5-A078-A8E174140D3D}"/>
          </ac:spMkLst>
        </pc:spChg>
        <pc:graphicFrameChg chg="mod modGraphic">
          <ac:chgData name="鹿島 淳" userId="22b9229f-32c8-4be4-9cd6-893441440487" providerId="ADAL" clId="{E6D61B89-E4FB-42E0-A565-17FC05966718}" dt="2022-05-11T04:17:34.533" v="1898" actId="20577"/>
          <ac:graphicFrameMkLst>
            <pc:docMk/>
            <pc:sldMk cId="1118682361" sldId="1680"/>
            <ac:graphicFrameMk id="9" creationId="{15B51649-7D64-4EA4-9A25-658F310D21E0}"/>
          </ac:graphicFrameMkLst>
        </pc:graphicFrameChg>
      </pc:sldChg>
      <pc:sldMasterChg chg="modSldLayout">
        <pc:chgData name="鹿島 淳" userId="22b9229f-32c8-4be4-9cd6-893441440487" providerId="ADAL" clId="{E6D61B89-E4FB-42E0-A565-17FC05966718}" dt="2022-05-11T04:14:56.046" v="1828" actId="478"/>
        <pc:sldMasterMkLst>
          <pc:docMk/>
          <pc:sldMasterMk cId="2913245644" sldId="2147483672"/>
        </pc:sldMasterMkLst>
        <pc:sldLayoutChg chg="delSp mod">
          <pc:chgData name="鹿島 淳" userId="22b9229f-32c8-4be4-9cd6-893441440487" providerId="ADAL" clId="{E6D61B89-E4FB-42E0-A565-17FC05966718}" dt="2022-05-11T04:14:56.046" v="1828" actId="478"/>
          <pc:sldLayoutMkLst>
            <pc:docMk/>
            <pc:sldMasterMk cId="2913245644" sldId="2147483672"/>
            <pc:sldLayoutMk cId="3296413987" sldId="2147483674"/>
          </pc:sldLayoutMkLst>
          <pc:spChg chg="del">
            <ac:chgData name="鹿島 淳" userId="22b9229f-32c8-4be4-9cd6-893441440487" providerId="ADAL" clId="{E6D61B89-E4FB-42E0-A565-17FC05966718}" dt="2022-05-11T04:14:56.046" v="1828" actId="478"/>
            <ac:spMkLst>
              <pc:docMk/>
              <pc:sldMasterMk cId="2913245644" sldId="2147483672"/>
              <pc:sldLayoutMk cId="3296413987" sldId="2147483674"/>
              <ac:spMk id="5" creationId="{0C1A4891-B3BF-4301-9464-3D1DC4C8C66E}"/>
            </ac:spMkLst>
          </pc:spChg>
        </pc:sldLayoutChg>
      </pc:sldMasterChg>
    </pc:docChg>
  </pc:docChgLst>
  <pc:docChgLst>
    <pc:chgData name="鹿島 淳" userId="22b9229f-32c8-4be4-9cd6-893441440487" providerId="ADAL" clId="{3E6AD249-53D6-4FAE-B4C4-C51216A616B7}"/>
    <pc:docChg chg="undo custSel modMainMaster">
      <pc:chgData name="鹿島 淳" userId="22b9229f-32c8-4be4-9cd6-893441440487" providerId="ADAL" clId="{3E6AD249-53D6-4FAE-B4C4-C51216A616B7}" dt="2021-05-26T07:23:30.042" v="123"/>
      <pc:docMkLst>
        <pc:docMk/>
      </pc:docMkLst>
      <pc:sldMasterChg chg="modSldLayout">
        <pc:chgData name="鹿島 淳" userId="22b9229f-32c8-4be4-9cd6-893441440487" providerId="ADAL" clId="{3E6AD249-53D6-4FAE-B4C4-C51216A616B7}" dt="2021-05-26T07:23:30.042" v="123"/>
        <pc:sldMasterMkLst>
          <pc:docMk/>
          <pc:sldMasterMk cId="2913245644" sldId="2147483672"/>
        </pc:sldMasterMkLst>
        <pc:sldLayoutChg chg="addSp delSp modSp mod">
          <pc:chgData name="鹿島 淳" userId="22b9229f-32c8-4be4-9cd6-893441440487" providerId="ADAL" clId="{3E6AD249-53D6-4FAE-B4C4-C51216A616B7}" dt="2021-05-26T07:23:08.124" v="109"/>
          <pc:sldLayoutMkLst>
            <pc:docMk/>
            <pc:sldMasterMk cId="2913245644" sldId="2147483672"/>
            <pc:sldLayoutMk cId="579113341" sldId="2147483662"/>
          </pc:sldLayoutMkLst>
          <pc:picChg chg="add mod">
            <ac:chgData name="鹿島 淳" userId="22b9229f-32c8-4be4-9cd6-893441440487" providerId="ADAL" clId="{3E6AD249-53D6-4FAE-B4C4-C51216A616B7}" dt="2021-05-26T07:23:08.124" v="109"/>
            <ac:picMkLst>
              <pc:docMk/>
              <pc:sldMasterMk cId="2913245644" sldId="2147483672"/>
              <pc:sldLayoutMk cId="579113341" sldId="2147483662"/>
              <ac:picMk id="12" creationId="{5CCFF730-E40A-4FBA-8FE0-1FA2759499DD}"/>
            </ac:picMkLst>
          </pc:picChg>
          <pc:picChg chg="del">
            <ac:chgData name="鹿島 淳" userId="22b9229f-32c8-4be4-9cd6-893441440487" providerId="ADAL" clId="{3E6AD249-53D6-4FAE-B4C4-C51216A616B7}" dt="2021-05-26T07:23:07.806" v="108" actId="478"/>
            <ac:picMkLst>
              <pc:docMk/>
              <pc:sldMasterMk cId="2913245644" sldId="2147483672"/>
              <pc:sldLayoutMk cId="579113341" sldId="2147483662"/>
              <ac:picMk id="15" creationId="{63CD9C61-2E79-4781-903C-A5C525AAEA85}"/>
            </ac:picMkLst>
          </pc:picChg>
        </pc:sldLayoutChg>
        <pc:sldLayoutChg chg="addSp delSp modSp mod">
          <pc:chgData name="鹿島 淳" userId="22b9229f-32c8-4be4-9cd6-893441440487" providerId="ADAL" clId="{3E6AD249-53D6-4FAE-B4C4-C51216A616B7}" dt="2021-05-26T07:23:10.837" v="111"/>
          <pc:sldLayoutMkLst>
            <pc:docMk/>
            <pc:sldMasterMk cId="2913245644" sldId="2147483672"/>
            <pc:sldLayoutMk cId="738920552" sldId="2147483664"/>
          </pc:sldLayoutMkLst>
          <pc:picChg chg="del">
            <ac:chgData name="鹿島 淳" userId="22b9229f-32c8-4be4-9cd6-893441440487" providerId="ADAL" clId="{3E6AD249-53D6-4FAE-B4C4-C51216A616B7}" dt="2021-05-26T07:23:10.592" v="110" actId="478"/>
            <ac:picMkLst>
              <pc:docMk/>
              <pc:sldMasterMk cId="2913245644" sldId="2147483672"/>
              <pc:sldLayoutMk cId="738920552" sldId="2147483664"/>
              <ac:picMk id="13" creationId="{32623FD3-A86E-4B06-98C1-69995F409BFE}"/>
            </ac:picMkLst>
          </pc:picChg>
          <pc:picChg chg="add mod">
            <ac:chgData name="鹿島 淳" userId="22b9229f-32c8-4be4-9cd6-893441440487" providerId="ADAL" clId="{3E6AD249-53D6-4FAE-B4C4-C51216A616B7}" dt="2021-05-26T07:23:10.837" v="111"/>
            <ac:picMkLst>
              <pc:docMk/>
              <pc:sldMasterMk cId="2913245644" sldId="2147483672"/>
              <pc:sldLayoutMk cId="738920552" sldId="2147483664"/>
              <ac:picMk id="14" creationId="{69712B7F-E2F6-446D-B3DE-F4933C0104B8}"/>
            </ac:picMkLst>
          </pc:picChg>
        </pc:sldLayoutChg>
        <pc:sldLayoutChg chg="addSp delSp modSp mod">
          <pc:chgData name="鹿島 淳" userId="22b9229f-32c8-4be4-9cd6-893441440487" providerId="ADAL" clId="{3E6AD249-53D6-4FAE-B4C4-C51216A616B7}" dt="2021-05-26T07:23:13.597" v="113"/>
          <pc:sldLayoutMkLst>
            <pc:docMk/>
            <pc:sldMasterMk cId="2913245644" sldId="2147483672"/>
            <pc:sldLayoutMk cId="619569268" sldId="2147483665"/>
          </pc:sldLayoutMkLst>
          <pc:picChg chg="add mod">
            <ac:chgData name="鹿島 淳" userId="22b9229f-32c8-4be4-9cd6-893441440487" providerId="ADAL" clId="{3E6AD249-53D6-4FAE-B4C4-C51216A616B7}" dt="2021-05-26T07:23:13.597" v="113"/>
            <ac:picMkLst>
              <pc:docMk/>
              <pc:sldMasterMk cId="2913245644" sldId="2147483672"/>
              <pc:sldLayoutMk cId="619569268" sldId="2147483665"/>
              <ac:picMk id="13" creationId="{86D0F031-CB4F-4EB7-BF7A-8DC126A465C6}"/>
            </ac:picMkLst>
          </pc:picChg>
          <pc:picChg chg="del">
            <ac:chgData name="鹿島 淳" userId="22b9229f-32c8-4be4-9cd6-893441440487" providerId="ADAL" clId="{3E6AD249-53D6-4FAE-B4C4-C51216A616B7}" dt="2021-05-26T07:23:13.342" v="112" actId="478"/>
            <ac:picMkLst>
              <pc:docMk/>
              <pc:sldMasterMk cId="2913245644" sldId="2147483672"/>
              <pc:sldLayoutMk cId="619569268" sldId="2147483665"/>
              <ac:picMk id="15" creationId="{83033A3B-808F-48DD-9DB4-6B176CDA1799}"/>
            </ac:picMkLst>
          </pc:picChg>
        </pc:sldLayoutChg>
        <pc:sldLayoutChg chg="addSp delSp modSp mod">
          <pc:chgData name="鹿島 淳" userId="22b9229f-32c8-4be4-9cd6-893441440487" providerId="ADAL" clId="{3E6AD249-53D6-4FAE-B4C4-C51216A616B7}" dt="2021-05-26T07:23:16.395" v="115"/>
          <pc:sldLayoutMkLst>
            <pc:docMk/>
            <pc:sldMasterMk cId="2913245644" sldId="2147483672"/>
            <pc:sldLayoutMk cId="1816009290" sldId="2147483666"/>
          </pc:sldLayoutMkLst>
          <pc:picChg chg="add mod">
            <ac:chgData name="鹿島 淳" userId="22b9229f-32c8-4be4-9cd6-893441440487" providerId="ADAL" clId="{3E6AD249-53D6-4FAE-B4C4-C51216A616B7}" dt="2021-05-26T07:23:16.395" v="115"/>
            <ac:picMkLst>
              <pc:docMk/>
              <pc:sldMasterMk cId="2913245644" sldId="2147483672"/>
              <pc:sldLayoutMk cId="1816009290" sldId="2147483666"/>
              <ac:picMk id="9" creationId="{1A9154B2-74FB-4E59-9C6E-A2C73CF30B35}"/>
            </ac:picMkLst>
          </pc:picChg>
          <pc:picChg chg="del">
            <ac:chgData name="鹿島 淳" userId="22b9229f-32c8-4be4-9cd6-893441440487" providerId="ADAL" clId="{3E6AD249-53D6-4FAE-B4C4-C51216A616B7}" dt="2021-05-26T07:23:16.152" v="114" actId="478"/>
            <ac:picMkLst>
              <pc:docMk/>
              <pc:sldMasterMk cId="2913245644" sldId="2147483672"/>
              <pc:sldLayoutMk cId="1816009290" sldId="2147483666"/>
              <ac:picMk id="11" creationId="{64983F40-994A-4238-A2FB-371A2ECF8906}"/>
            </ac:picMkLst>
          </pc:picChg>
        </pc:sldLayoutChg>
        <pc:sldLayoutChg chg="addSp delSp modSp mod">
          <pc:chgData name="鹿島 淳" userId="22b9229f-32c8-4be4-9cd6-893441440487" providerId="ADAL" clId="{3E6AD249-53D6-4FAE-B4C4-C51216A616B7}" dt="2021-05-26T07:23:19.166" v="117"/>
          <pc:sldLayoutMkLst>
            <pc:docMk/>
            <pc:sldMasterMk cId="2913245644" sldId="2147483672"/>
            <pc:sldLayoutMk cId="3729925698" sldId="2147483667"/>
          </pc:sldLayoutMkLst>
          <pc:picChg chg="del">
            <ac:chgData name="鹿島 淳" userId="22b9229f-32c8-4be4-9cd6-893441440487" providerId="ADAL" clId="{3E6AD249-53D6-4FAE-B4C4-C51216A616B7}" dt="2021-05-26T07:23:18.920" v="116" actId="478"/>
            <ac:picMkLst>
              <pc:docMk/>
              <pc:sldMasterMk cId="2913245644" sldId="2147483672"/>
              <pc:sldLayoutMk cId="3729925698" sldId="2147483667"/>
              <ac:picMk id="10" creationId="{D4A43646-A5A2-422E-93A5-F335289D70D1}"/>
            </ac:picMkLst>
          </pc:picChg>
          <pc:picChg chg="add mod">
            <ac:chgData name="鹿島 淳" userId="22b9229f-32c8-4be4-9cd6-893441440487" providerId="ADAL" clId="{3E6AD249-53D6-4FAE-B4C4-C51216A616B7}" dt="2021-05-26T07:23:19.166" v="117"/>
            <ac:picMkLst>
              <pc:docMk/>
              <pc:sldMasterMk cId="2913245644" sldId="2147483672"/>
              <pc:sldLayoutMk cId="3729925698" sldId="2147483667"/>
              <ac:picMk id="11" creationId="{D4EC3C36-9746-4D02-B6C8-6BBE2D2C1ECF}"/>
            </ac:picMkLst>
          </pc:picChg>
        </pc:sldLayoutChg>
        <pc:sldLayoutChg chg="addSp delSp modSp mod">
          <pc:chgData name="鹿島 淳" userId="22b9229f-32c8-4be4-9cd6-893441440487" providerId="ADAL" clId="{3E6AD249-53D6-4FAE-B4C4-C51216A616B7}" dt="2021-05-26T07:23:21.890" v="119"/>
          <pc:sldLayoutMkLst>
            <pc:docMk/>
            <pc:sldMasterMk cId="2913245644" sldId="2147483672"/>
            <pc:sldLayoutMk cId="4051626918" sldId="2147483668"/>
          </pc:sldLayoutMkLst>
          <pc:picChg chg="add mod">
            <ac:chgData name="鹿島 淳" userId="22b9229f-32c8-4be4-9cd6-893441440487" providerId="ADAL" clId="{3E6AD249-53D6-4FAE-B4C4-C51216A616B7}" dt="2021-05-26T07:23:21.890" v="119"/>
            <ac:picMkLst>
              <pc:docMk/>
              <pc:sldMasterMk cId="2913245644" sldId="2147483672"/>
              <pc:sldLayoutMk cId="4051626918" sldId="2147483668"/>
              <ac:picMk id="11" creationId="{409B667C-9FB5-42BD-891B-5CAE254B4962}"/>
            </ac:picMkLst>
          </pc:picChg>
          <pc:picChg chg="del">
            <ac:chgData name="鹿島 淳" userId="22b9229f-32c8-4be4-9cd6-893441440487" providerId="ADAL" clId="{3E6AD249-53D6-4FAE-B4C4-C51216A616B7}" dt="2021-05-26T07:23:21.618" v="118" actId="478"/>
            <ac:picMkLst>
              <pc:docMk/>
              <pc:sldMasterMk cId="2913245644" sldId="2147483672"/>
              <pc:sldLayoutMk cId="4051626918" sldId="2147483668"/>
              <ac:picMk id="13" creationId="{0D90FE67-8EE6-4C14-A479-2FF9D268E467}"/>
            </ac:picMkLst>
          </pc:picChg>
        </pc:sldLayoutChg>
        <pc:sldLayoutChg chg="addSp delSp modSp mod">
          <pc:chgData name="鹿島 淳" userId="22b9229f-32c8-4be4-9cd6-893441440487" providerId="ADAL" clId="{3E6AD249-53D6-4FAE-B4C4-C51216A616B7}" dt="2021-05-26T07:23:27.206" v="121"/>
          <pc:sldLayoutMkLst>
            <pc:docMk/>
            <pc:sldMasterMk cId="2913245644" sldId="2147483672"/>
            <pc:sldLayoutMk cId="1632972739" sldId="2147483669"/>
          </pc:sldLayoutMkLst>
          <pc:picChg chg="add mod">
            <ac:chgData name="鹿島 淳" userId="22b9229f-32c8-4be4-9cd6-893441440487" providerId="ADAL" clId="{3E6AD249-53D6-4FAE-B4C4-C51216A616B7}" dt="2021-05-26T07:23:27.206" v="121"/>
            <ac:picMkLst>
              <pc:docMk/>
              <pc:sldMasterMk cId="2913245644" sldId="2147483672"/>
              <pc:sldLayoutMk cId="1632972739" sldId="2147483669"/>
              <ac:picMk id="11" creationId="{47DF768A-2BAB-4A3F-AE05-8316EAA38A03}"/>
            </ac:picMkLst>
          </pc:picChg>
          <pc:picChg chg="del">
            <ac:chgData name="鹿島 淳" userId="22b9229f-32c8-4be4-9cd6-893441440487" providerId="ADAL" clId="{3E6AD249-53D6-4FAE-B4C4-C51216A616B7}" dt="2021-05-26T07:23:26.959" v="120" actId="478"/>
            <ac:picMkLst>
              <pc:docMk/>
              <pc:sldMasterMk cId="2913245644" sldId="2147483672"/>
              <pc:sldLayoutMk cId="1632972739" sldId="2147483669"/>
              <ac:picMk id="13" creationId="{201250F0-93CF-45A7-81E3-3933A6C66A5F}"/>
            </ac:picMkLst>
          </pc:picChg>
        </pc:sldLayoutChg>
        <pc:sldLayoutChg chg="addSp delSp modSp mod">
          <pc:chgData name="鹿島 淳" userId="22b9229f-32c8-4be4-9cd6-893441440487" providerId="ADAL" clId="{3E6AD249-53D6-4FAE-B4C4-C51216A616B7}" dt="2021-05-26T07:23:30.042" v="123"/>
          <pc:sldLayoutMkLst>
            <pc:docMk/>
            <pc:sldMasterMk cId="2913245644" sldId="2147483672"/>
            <pc:sldLayoutMk cId="1949833045" sldId="2147483670"/>
          </pc:sldLayoutMkLst>
          <pc:picChg chg="add mod">
            <ac:chgData name="鹿島 淳" userId="22b9229f-32c8-4be4-9cd6-893441440487" providerId="ADAL" clId="{3E6AD249-53D6-4FAE-B4C4-C51216A616B7}" dt="2021-05-26T07:23:30.042" v="123"/>
            <ac:picMkLst>
              <pc:docMk/>
              <pc:sldMasterMk cId="2913245644" sldId="2147483672"/>
              <pc:sldLayoutMk cId="1949833045" sldId="2147483670"/>
              <ac:picMk id="10" creationId="{CCF6E021-D1BA-4B4B-B182-53962AD3F697}"/>
            </ac:picMkLst>
          </pc:picChg>
          <pc:picChg chg="del">
            <ac:chgData name="鹿島 淳" userId="22b9229f-32c8-4be4-9cd6-893441440487" providerId="ADAL" clId="{3E6AD249-53D6-4FAE-B4C4-C51216A616B7}" dt="2021-05-26T07:23:29.801" v="122" actId="478"/>
            <ac:picMkLst>
              <pc:docMk/>
              <pc:sldMasterMk cId="2913245644" sldId="2147483672"/>
              <pc:sldLayoutMk cId="1949833045" sldId="2147483670"/>
              <ac:picMk id="12" creationId="{A59560E6-39F1-4074-A2DC-F1839338D725}"/>
            </ac:picMkLst>
          </pc:picChg>
        </pc:sldLayoutChg>
        <pc:sldLayoutChg chg="addSp delSp modSp mod">
          <pc:chgData name="鹿島 淳" userId="22b9229f-32c8-4be4-9cd6-893441440487" providerId="ADAL" clId="{3E6AD249-53D6-4FAE-B4C4-C51216A616B7}" dt="2021-05-26T07:21:59.647" v="87" actId="478"/>
          <pc:sldLayoutMkLst>
            <pc:docMk/>
            <pc:sldMasterMk cId="2913245644" sldId="2147483672"/>
            <pc:sldLayoutMk cId="1911827488" sldId="2147483673"/>
          </pc:sldLayoutMkLst>
          <pc:spChg chg="mod">
            <ac:chgData name="鹿島 淳" userId="22b9229f-32c8-4be4-9cd6-893441440487" providerId="ADAL" clId="{3E6AD249-53D6-4FAE-B4C4-C51216A616B7}" dt="2021-05-26T07:21:51.701" v="83" actId="1076"/>
            <ac:spMkLst>
              <pc:docMk/>
              <pc:sldMasterMk cId="2913245644" sldId="2147483672"/>
              <pc:sldLayoutMk cId="1911827488" sldId="2147483673"/>
              <ac:spMk id="13" creationId="{DBA613B5-1707-4BEC-AA66-9F97CF0D8C29}"/>
            </ac:spMkLst>
          </pc:spChg>
          <pc:picChg chg="add mod">
            <ac:chgData name="鹿島 淳" userId="22b9229f-32c8-4be4-9cd6-893441440487" providerId="ADAL" clId="{3E6AD249-53D6-4FAE-B4C4-C51216A616B7}" dt="2021-05-26T07:21:57.986" v="86" actId="1076"/>
            <ac:picMkLst>
              <pc:docMk/>
              <pc:sldMasterMk cId="2913245644" sldId="2147483672"/>
              <pc:sldLayoutMk cId="1911827488" sldId="2147483673"/>
              <ac:picMk id="3" creationId="{057F1970-E368-4584-BF06-068BD5FDD0DA}"/>
            </ac:picMkLst>
          </pc:picChg>
          <pc:picChg chg="del mod">
            <ac:chgData name="鹿島 淳" userId="22b9229f-32c8-4be4-9cd6-893441440487" providerId="ADAL" clId="{3E6AD249-53D6-4FAE-B4C4-C51216A616B7}" dt="2021-05-26T07:21:59.647" v="87" actId="478"/>
            <ac:picMkLst>
              <pc:docMk/>
              <pc:sldMasterMk cId="2913245644" sldId="2147483672"/>
              <pc:sldLayoutMk cId="1911827488" sldId="2147483673"/>
              <ac:picMk id="22" creationId="{88699AB1-C056-4A5A-B238-8FCC3EC71854}"/>
            </ac:picMkLst>
          </pc:picChg>
        </pc:sldLayoutChg>
        <pc:sldLayoutChg chg="delSp modSp mod">
          <pc:chgData name="鹿島 淳" userId="22b9229f-32c8-4be4-9cd6-893441440487" providerId="ADAL" clId="{3E6AD249-53D6-4FAE-B4C4-C51216A616B7}" dt="2021-05-26T07:22:14.255" v="89" actId="478"/>
          <pc:sldLayoutMkLst>
            <pc:docMk/>
            <pc:sldMasterMk cId="2913245644" sldId="2147483672"/>
            <pc:sldLayoutMk cId="3296413987" sldId="2147483674"/>
          </pc:sldLayoutMkLst>
          <pc:picChg chg="mod modCrop">
            <ac:chgData name="鹿島 淳" userId="22b9229f-32c8-4be4-9cd6-893441440487" providerId="ADAL" clId="{3E6AD249-53D6-4FAE-B4C4-C51216A616B7}" dt="2021-05-26T07:22:09.471" v="88" actId="732"/>
            <ac:picMkLst>
              <pc:docMk/>
              <pc:sldMasterMk cId="2913245644" sldId="2147483672"/>
              <pc:sldLayoutMk cId="3296413987" sldId="2147483674"/>
              <ac:picMk id="5" creationId="{7EEEFEF9-1138-4CFC-88C8-119ADE1AE483}"/>
            </ac:picMkLst>
          </pc:picChg>
          <pc:picChg chg="del">
            <ac:chgData name="鹿島 淳" userId="22b9229f-32c8-4be4-9cd6-893441440487" providerId="ADAL" clId="{3E6AD249-53D6-4FAE-B4C4-C51216A616B7}" dt="2021-05-26T07:22:14.255" v="89" actId="478"/>
            <ac:picMkLst>
              <pc:docMk/>
              <pc:sldMasterMk cId="2913245644" sldId="2147483672"/>
              <pc:sldLayoutMk cId="3296413987" sldId="2147483674"/>
              <ac:picMk id="8" creationId="{043C1C7D-BD76-4AEB-B481-3B946795143B}"/>
            </ac:picMkLst>
          </pc:picChg>
        </pc:sldLayoutChg>
        <pc:sldLayoutChg chg="delSp modSp mod">
          <pc:chgData name="鹿島 淳" userId="22b9229f-32c8-4be4-9cd6-893441440487" providerId="ADAL" clId="{3E6AD249-53D6-4FAE-B4C4-C51216A616B7}" dt="2021-05-26T07:22:26.407" v="91" actId="478"/>
          <pc:sldLayoutMkLst>
            <pc:docMk/>
            <pc:sldMasterMk cId="2913245644" sldId="2147483672"/>
            <pc:sldLayoutMk cId="357402276" sldId="2147483675"/>
          </pc:sldLayoutMkLst>
          <pc:picChg chg="del">
            <ac:chgData name="鹿島 淳" userId="22b9229f-32c8-4be4-9cd6-893441440487" providerId="ADAL" clId="{3E6AD249-53D6-4FAE-B4C4-C51216A616B7}" dt="2021-05-26T07:22:26.407" v="91" actId="478"/>
            <ac:picMkLst>
              <pc:docMk/>
              <pc:sldMasterMk cId="2913245644" sldId="2147483672"/>
              <pc:sldLayoutMk cId="357402276" sldId="2147483675"/>
              <ac:picMk id="8" creationId="{752EF2FE-E2EC-4224-A0DD-4244CD494239}"/>
            </ac:picMkLst>
          </pc:picChg>
          <pc:picChg chg="mod modCrop">
            <ac:chgData name="鹿島 淳" userId="22b9229f-32c8-4be4-9cd6-893441440487" providerId="ADAL" clId="{3E6AD249-53D6-4FAE-B4C4-C51216A616B7}" dt="2021-05-26T07:22:23.635" v="90" actId="732"/>
            <ac:picMkLst>
              <pc:docMk/>
              <pc:sldMasterMk cId="2913245644" sldId="2147483672"/>
              <pc:sldLayoutMk cId="357402276" sldId="2147483675"/>
              <ac:picMk id="19" creationId="{3DFACE1C-2CCF-4809-A14D-E485FBA2C185}"/>
            </ac:picMkLst>
          </pc:picChg>
        </pc:sldLayoutChg>
        <pc:sldLayoutChg chg="addSp delSp modSp mod">
          <pc:chgData name="鹿島 淳" userId="22b9229f-32c8-4be4-9cd6-893441440487" providerId="ADAL" clId="{3E6AD249-53D6-4FAE-B4C4-C51216A616B7}" dt="2021-05-26T07:22:40.285" v="93"/>
          <pc:sldLayoutMkLst>
            <pc:docMk/>
            <pc:sldMasterMk cId="2913245644" sldId="2147483672"/>
            <pc:sldLayoutMk cId="3275178994" sldId="2147483676"/>
          </pc:sldLayoutMkLst>
          <pc:picChg chg="add mod">
            <ac:chgData name="鹿島 淳" userId="22b9229f-32c8-4be4-9cd6-893441440487" providerId="ADAL" clId="{3E6AD249-53D6-4FAE-B4C4-C51216A616B7}" dt="2021-05-26T07:22:40.285" v="93"/>
            <ac:picMkLst>
              <pc:docMk/>
              <pc:sldMasterMk cId="2913245644" sldId="2147483672"/>
              <pc:sldLayoutMk cId="3275178994" sldId="2147483676"/>
              <ac:picMk id="11" creationId="{42E4B600-5762-44D4-8D9E-4AF25956C890}"/>
            </ac:picMkLst>
          </pc:picChg>
          <pc:picChg chg="del">
            <ac:chgData name="鹿島 淳" userId="22b9229f-32c8-4be4-9cd6-893441440487" providerId="ADAL" clId="{3E6AD249-53D6-4FAE-B4C4-C51216A616B7}" dt="2021-05-26T07:22:39.192" v="92" actId="478"/>
            <ac:picMkLst>
              <pc:docMk/>
              <pc:sldMasterMk cId="2913245644" sldId="2147483672"/>
              <pc:sldLayoutMk cId="3275178994" sldId="2147483676"/>
              <ac:picMk id="22" creationId="{2C2729A6-5260-45AB-8B03-8332D42382D4}"/>
            </ac:picMkLst>
          </pc:picChg>
        </pc:sldLayoutChg>
        <pc:sldLayoutChg chg="addSp delSp modSp mod">
          <pc:chgData name="鹿島 淳" userId="22b9229f-32c8-4be4-9cd6-893441440487" providerId="ADAL" clId="{3E6AD249-53D6-4FAE-B4C4-C51216A616B7}" dt="2021-05-26T07:22:43.083" v="95"/>
          <pc:sldLayoutMkLst>
            <pc:docMk/>
            <pc:sldMasterMk cId="2913245644" sldId="2147483672"/>
            <pc:sldLayoutMk cId="3675871848" sldId="2147483677"/>
          </pc:sldLayoutMkLst>
          <pc:picChg chg="add mod">
            <ac:chgData name="鹿島 淳" userId="22b9229f-32c8-4be4-9cd6-893441440487" providerId="ADAL" clId="{3E6AD249-53D6-4FAE-B4C4-C51216A616B7}" dt="2021-05-26T07:22:43.083" v="95"/>
            <ac:picMkLst>
              <pc:docMk/>
              <pc:sldMasterMk cId="2913245644" sldId="2147483672"/>
              <pc:sldLayoutMk cId="3675871848" sldId="2147483677"/>
              <ac:picMk id="13" creationId="{1B5CB297-64D0-4FD1-B276-80B17268459B}"/>
            </ac:picMkLst>
          </pc:picChg>
          <pc:picChg chg="del">
            <ac:chgData name="鹿島 淳" userId="22b9229f-32c8-4be4-9cd6-893441440487" providerId="ADAL" clId="{3E6AD249-53D6-4FAE-B4C4-C51216A616B7}" dt="2021-05-26T07:22:42.809" v="94" actId="478"/>
            <ac:picMkLst>
              <pc:docMk/>
              <pc:sldMasterMk cId="2913245644" sldId="2147483672"/>
              <pc:sldLayoutMk cId="3675871848" sldId="2147483677"/>
              <ac:picMk id="23" creationId="{466726D6-9B61-4103-9E36-8EEF72C05029}"/>
            </ac:picMkLst>
          </pc:picChg>
        </pc:sldLayoutChg>
        <pc:sldLayoutChg chg="addSp delSp modSp mod">
          <pc:chgData name="鹿島 淳" userId="22b9229f-32c8-4be4-9cd6-893441440487" providerId="ADAL" clId="{3E6AD249-53D6-4FAE-B4C4-C51216A616B7}" dt="2021-05-26T07:22:45.821" v="97"/>
          <pc:sldLayoutMkLst>
            <pc:docMk/>
            <pc:sldMasterMk cId="2913245644" sldId="2147483672"/>
            <pc:sldLayoutMk cId="4015019470" sldId="2147483678"/>
          </pc:sldLayoutMkLst>
          <pc:picChg chg="add mod">
            <ac:chgData name="鹿島 淳" userId="22b9229f-32c8-4be4-9cd6-893441440487" providerId="ADAL" clId="{3E6AD249-53D6-4FAE-B4C4-C51216A616B7}" dt="2021-05-26T07:22:45.821" v="97"/>
            <ac:picMkLst>
              <pc:docMk/>
              <pc:sldMasterMk cId="2913245644" sldId="2147483672"/>
              <pc:sldLayoutMk cId="4015019470" sldId="2147483678"/>
              <ac:picMk id="13" creationId="{E4CAA28D-756A-413D-9984-CC25028414C3}"/>
            </ac:picMkLst>
          </pc:picChg>
          <pc:picChg chg="del">
            <ac:chgData name="鹿島 淳" userId="22b9229f-32c8-4be4-9cd6-893441440487" providerId="ADAL" clId="{3E6AD249-53D6-4FAE-B4C4-C51216A616B7}" dt="2021-05-26T07:22:45.575" v="96" actId="478"/>
            <ac:picMkLst>
              <pc:docMk/>
              <pc:sldMasterMk cId="2913245644" sldId="2147483672"/>
              <pc:sldLayoutMk cId="4015019470" sldId="2147483678"/>
              <ac:picMk id="19" creationId="{E4500021-00CC-4C31-803A-C938227E3823}"/>
            </ac:picMkLst>
          </pc:picChg>
        </pc:sldLayoutChg>
        <pc:sldLayoutChg chg="addSp delSp modSp mod">
          <pc:chgData name="鹿島 淳" userId="22b9229f-32c8-4be4-9cd6-893441440487" providerId="ADAL" clId="{3E6AD249-53D6-4FAE-B4C4-C51216A616B7}" dt="2021-05-26T07:22:51.849" v="99"/>
          <pc:sldLayoutMkLst>
            <pc:docMk/>
            <pc:sldMasterMk cId="2913245644" sldId="2147483672"/>
            <pc:sldLayoutMk cId="3628549449" sldId="2147483679"/>
          </pc:sldLayoutMkLst>
          <pc:picChg chg="add mod">
            <ac:chgData name="鹿島 淳" userId="22b9229f-32c8-4be4-9cd6-893441440487" providerId="ADAL" clId="{3E6AD249-53D6-4FAE-B4C4-C51216A616B7}" dt="2021-05-26T07:22:51.849" v="99"/>
            <ac:picMkLst>
              <pc:docMk/>
              <pc:sldMasterMk cId="2913245644" sldId="2147483672"/>
              <pc:sldLayoutMk cId="3628549449" sldId="2147483679"/>
              <ac:picMk id="14" creationId="{EEBCC410-229D-4412-B64B-848A65AC66C1}"/>
            </ac:picMkLst>
          </pc:picChg>
          <pc:picChg chg="del">
            <ac:chgData name="鹿島 淳" userId="22b9229f-32c8-4be4-9cd6-893441440487" providerId="ADAL" clId="{3E6AD249-53D6-4FAE-B4C4-C51216A616B7}" dt="2021-05-26T07:22:51.586" v="98" actId="478"/>
            <ac:picMkLst>
              <pc:docMk/>
              <pc:sldMasterMk cId="2913245644" sldId="2147483672"/>
              <pc:sldLayoutMk cId="3628549449" sldId="2147483679"/>
              <ac:picMk id="18" creationId="{1FA950CF-D711-4536-B6DC-1D8ADCD1E4E5}"/>
            </ac:picMkLst>
          </pc:picChg>
        </pc:sldLayoutChg>
        <pc:sldLayoutChg chg="addSp delSp modSp mod">
          <pc:chgData name="鹿島 淳" userId="22b9229f-32c8-4be4-9cd6-893441440487" providerId="ADAL" clId="{3E6AD249-53D6-4FAE-B4C4-C51216A616B7}" dt="2021-05-26T07:22:54.517" v="101"/>
          <pc:sldLayoutMkLst>
            <pc:docMk/>
            <pc:sldMasterMk cId="2913245644" sldId="2147483672"/>
            <pc:sldLayoutMk cId="1498716411" sldId="2147483680"/>
          </pc:sldLayoutMkLst>
          <pc:picChg chg="add mod">
            <ac:chgData name="鹿島 淳" userId="22b9229f-32c8-4be4-9cd6-893441440487" providerId="ADAL" clId="{3E6AD249-53D6-4FAE-B4C4-C51216A616B7}" dt="2021-05-26T07:22:54.517" v="101"/>
            <ac:picMkLst>
              <pc:docMk/>
              <pc:sldMasterMk cId="2913245644" sldId="2147483672"/>
              <pc:sldLayoutMk cId="1498716411" sldId="2147483680"/>
              <ac:picMk id="11" creationId="{C01A6278-8ECB-48DD-AAC1-45677C4B59E6}"/>
            </ac:picMkLst>
          </pc:picChg>
          <pc:picChg chg="del">
            <ac:chgData name="鹿島 淳" userId="22b9229f-32c8-4be4-9cd6-893441440487" providerId="ADAL" clId="{3E6AD249-53D6-4FAE-B4C4-C51216A616B7}" dt="2021-05-26T07:22:54.321" v="100" actId="478"/>
            <ac:picMkLst>
              <pc:docMk/>
              <pc:sldMasterMk cId="2913245644" sldId="2147483672"/>
              <pc:sldLayoutMk cId="1498716411" sldId="2147483680"/>
              <ac:picMk id="21" creationId="{C18EB6B4-E1D0-44E1-ADB5-330663DC9493}"/>
            </ac:picMkLst>
          </pc:picChg>
        </pc:sldLayoutChg>
        <pc:sldLayoutChg chg="addSp delSp modSp mod">
          <pc:chgData name="鹿島 淳" userId="22b9229f-32c8-4be4-9cd6-893441440487" providerId="ADAL" clId="{3E6AD249-53D6-4FAE-B4C4-C51216A616B7}" dt="2021-05-26T07:22:57.138" v="103"/>
          <pc:sldLayoutMkLst>
            <pc:docMk/>
            <pc:sldMasterMk cId="2913245644" sldId="2147483672"/>
            <pc:sldLayoutMk cId="836303104" sldId="2147483681"/>
          </pc:sldLayoutMkLst>
          <pc:picChg chg="add mod">
            <ac:chgData name="鹿島 淳" userId="22b9229f-32c8-4be4-9cd6-893441440487" providerId="ADAL" clId="{3E6AD249-53D6-4FAE-B4C4-C51216A616B7}" dt="2021-05-26T07:22:57.138" v="103"/>
            <ac:picMkLst>
              <pc:docMk/>
              <pc:sldMasterMk cId="2913245644" sldId="2147483672"/>
              <pc:sldLayoutMk cId="836303104" sldId="2147483681"/>
              <ac:picMk id="11" creationId="{150D4338-FBFE-40BD-A22D-6342BB2F6F13}"/>
            </ac:picMkLst>
          </pc:picChg>
          <pc:picChg chg="del">
            <ac:chgData name="鹿島 淳" userId="22b9229f-32c8-4be4-9cd6-893441440487" providerId="ADAL" clId="{3E6AD249-53D6-4FAE-B4C4-C51216A616B7}" dt="2021-05-26T07:22:56.890" v="102" actId="478"/>
            <ac:picMkLst>
              <pc:docMk/>
              <pc:sldMasterMk cId="2913245644" sldId="2147483672"/>
              <pc:sldLayoutMk cId="836303104" sldId="2147483681"/>
              <ac:picMk id="21" creationId="{38B4B6BD-7375-4DE5-9A58-0DB59CEAF16B}"/>
            </ac:picMkLst>
          </pc:picChg>
        </pc:sldLayoutChg>
        <pc:sldLayoutChg chg="addSp delSp modSp mod">
          <pc:chgData name="鹿島 淳" userId="22b9229f-32c8-4be4-9cd6-893441440487" providerId="ADAL" clId="{3E6AD249-53D6-4FAE-B4C4-C51216A616B7}" dt="2021-05-26T07:23:00.639" v="105"/>
          <pc:sldLayoutMkLst>
            <pc:docMk/>
            <pc:sldMasterMk cId="2913245644" sldId="2147483672"/>
            <pc:sldLayoutMk cId="1803573758" sldId="2147483682"/>
          </pc:sldLayoutMkLst>
          <pc:picChg chg="add mod">
            <ac:chgData name="鹿島 淳" userId="22b9229f-32c8-4be4-9cd6-893441440487" providerId="ADAL" clId="{3E6AD249-53D6-4FAE-B4C4-C51216A616B7}" dt="2021-05-26T07:23:00.639" v="105"/>
            <ac:picMkLst>
              <pc:docMk/>
              <pc:sldMasterMk cId="2913245644" sldId="2147483672"/>
              <pc:sldLayoutMk cId="1803573758" sldId="2147483682"/>
              <ac:picMk id="10" creationId="{7BC33983-3F9F-4D57-9456-8F1CC0CAAADF}"/>
            </ac:picMkLst>
          </pc:picChg>
          <pc:picChg chg="del">
            <ac:chgData name="鹿島 淳" userId="22b9229f-32c8-4be4-9cd6-893441440487" providerId="ADAL" clId="{3E6AD249-53D6-4FAE-B4C4-C51216A616B7}" dt="2021-05-26T07:23:00.381" v="104" actId="478"/>
            <ac:picMkLst>
              <pc:docMk/>
              <pc:sldMasterMk cId="2913245644" sldId="2147483672"/>
              <pc:sldLayoutMk cId="1803573758" sldId="2147483682"/>
              <ac:picMk id="20" creationId="{5085F4D7-B9AE-4771-B25F-EE3D89B1CCC6}"/>
            </ac:picMkLst>
          </pc:picChg>
        </pc:sldLayoutChg>
        <pc:sldLayoutChg chg="addSp delSp modSp mod">
          <pc:chgData name="鹿島 淳" userId="22b9229f-32c8-4be4-9cd6-893441440487" providerId="ADAL" clId="{3E6AD249-53D6-4FAE-B4C4-C51216A616B7}" dt="2021-05-26T07:23:03.211" v="107"/>
          <pc:sldLayoutMkLst>
            <pc:docMk/>
            <pc:sldMasterMk cId="2913245644" sldId="2147483672"/>
            <pc:sldLayoutMk cId="2393918999" sldId="2147483683"/>
          </pc:sldLayoutMkLst>
          <pc:picChg chg="add mod">
            <ac:chgData name="鹿島 淳" userId="22b9229f-32c8-4be4-9cd6-893441440487" providerId="ADAL" clId="{3E6AD249-53D6-4FAE-B4C4-C51216A616B7}" dt="2021-05-26T07:23:03.211" v="107"/>
            <ac:picMkLst>
              <pc:docMk/>
              <pc:sldMasterMk cId="2913245644" sldId="2147483672"/>
              <pc:sldLayoutMk cId="2393918999" sldId="2147483683"/>
              <ac:picMk id="12" creationId="{4FA0B706-A840-420A-ABBB-DA771ED57C12}"/>
            </ac:picMkLst>
          </pc:picChg>
          <pc:picChg chg="del">
            <ac:chgData name="鹿島 淳" userId="22b9229f-32c8-4be4-9cd6-893441440487" providerId="ADAL" clId="{3E6AD249-53D6-4FAE-B4C4-C51216A616B7}" dt="2021-05-26T07:23:02.993" v="106" actId="478"/>
            <ac:picMkLst>
              <pc:docMk/>
              <pc:sldMasterMk cId="2913245644" sldId="2147483672"/>
              <pc:sldLayoutMk cId="2393918999" sldId="2147483683"/>
              <ac:picMk id="21" creationId="{93C666C6-2C1E-4180-853F-21B41F0A3F4D}"/>
            </ac:picMkLst>
          </pc:picChg>
        </pc:sldLayoutChg>
      </pc:sldMasterChg>
    </pc:docChg>
  </pc:docChgLst>
  <pc:docChgLst>
    <pc:chgData name="鹿島 淳" userId="22b9229f-32c8-4be4-9cd6-893441440487" providerId="ADAL" clId="{F6948F0A-51F9-43D6-A656-863ACB45D9CF}"/>
    <pc:docChg chg="custSel addSld delSld modSld modMainMaster">
      <pc:chgData name="鹿島 淳" userId="22b9229f-32c8-4be4-9cd6-893441440487" providerId="ADAL" clId="{F6948F0A-51F9-43D6-A656-863ACB45D9CF}" dt="2022-02-02T09:11:53.487" v="514" actId="1076"/>
      <pc:docMkLst>
        <pc:docMk/>
      </pc:docMkLst>
      <pc:sldChg chg="delSp modSp mod">
        <pc:chgData name="鹿島 淳" userId="22b9229f-32c8-4be4-9cd6-893441440487" providerId="ADAL" clId="{F6948F0A-51F9-43D6-A656-863ACB45D9CF}" dt="2022-02-02T09:08:26.813" v="476" actId="478"/>
        <pc:sldMkLst>
          <pc:docMk/>
          <pc:sldMk cId="329507854" sldId="1667"/>
        </pc:sldMkLst>
        <pc:spChg chg="mod">
          <ac:chgData name="鹿島 淳" userId="22b9229f-32c8-4be4-9cd6-893441440487" providerId="ADAL" clId="{F6948F0A-51F9-43D6-A656-863ACB45D9CF}" dt="2022-02-02T09:07:38.522" v="470" actId="1076"/>
          <ac:spMkLst>
            <pc:docMk/>
            <pc:sldMk cId="329507854" sldId="1667"/>
            <ac:spMk id="7" creationId="{54DE5505-6219-4E18-BEB3-C811406B317C}"/>
          </ac:spMkLst>
        </pc:spChg>
        <pc:spChg chg="del">
          <ac:chgData name="鹿島 淳" userId="22b9229f-32c8-4be4-9cd6-893441440487" providerId="ADAL" clId="{F6948F0A-51F9-43D6-A656-863ACB45D9CF}" dt="2022-02-02T09:08:26.813" v="476" actId="478"/>
          <ac:spMkLst>
            <pc:docMk/>
            <pc:sldMk cId="329507854" sldId="1667"/>
            <ac:spMk id="8" creationId="{AC76AAE6-6066-4D30-BAA5-CB95EBEF07E6}"/>
          </ac:spMkLst>
        </pc:spChg>
        <pc:graphicFrameChg chg="modGraphic">
          <ac:chgData name="鹿島 淳" userId="22b9229f-32c8-4be4-9cd6-893441440487" providerId="ADAL" clId="{F6948F0A-51F9-43D6-A656-863ACB45D9CF}" dt="2022-02-02T09:08:04.329" v="475" actId="14734"/>
          <ac:graphicFrameMkLst>
            <pc:docMk/>
            <pc:sldMk cId="329507854" sldId="1667"/>
            <ac:graphicFrameMk id="5" creationId="{DDD0C1FE-FF5B-4B1A-9B56-0DAAFCFA2F96}"/>
          </ac:graphicFrameMkLst>
        </pc:graphicFrameChg>
      </pc:sldChg>
      <pc:sldChg chg="del">
        <pc:chgData name="鹿島 淳" userId="22b9229f-32c8-4be4-9cd6-893441440487" providerId="ADAL" clId="{F6948F0A-51F9-43D6-A656-863ACB45D9CF}" dt="2022-02-02T08:59:14.747" v="8" actId="2696"/>
        <pc:sldMkLst>
          <pc:docMk/>
          <pc:sldMk cId="1853142926" sldId="1668"/>
        </pc:sldMkLst>
      </pc:sldChg>
      <pc:sldChg chg="del">
        <pc:chgData name="鹿島 淳" userId="22b9229f-32c8-4be4-9cd6-893441440487" providerId="ADAL" clId="{F6948F0A-51F9-43D6-A656-863ACB45D9CF}" dt="2022-02-02T08:59:14.747" v="8" actId="2696"/>
        <pc:sldMkLst>
          <pc:docMk/>
          <pc:sldMk cId="813330935" sldId="1669"/>
        </pc:sldMkLst>
      </pc:sldChg>
      <pc:sldChg chg="del">
        <pc:chgData name="鹿島 淳" userId="22b9229f-32c8-4be4-9cd6-893441440487" providerId="ADAL" clId="{F6948F0A-51F9-43D6-A656-863ACB45D9CF}" dt="2022-02-02T08:59:14.747" v="8" actId="2696"/>
        <pc:sldMkLst>
          <pc:docMk/>
          <pc:sldMk cId="3142970070" sldId="1670"/>
        </pc:sldMkLst>
      </pc:sldChg>
      <pc:sldChg chg="del">
        <pc:chgData name="鹿島 淳" userId="22b9229f-32c8-4be4-9cd6-893441440487" providerId="ADAL" clId="{F6948F0A-51F9-43D6-A656-863ACB45D9CF}" dt="2022-02-02T08:59:14.747" v="8" actId="2696"/>
        <pc:sldMkLst>
          <pc:docMk/>
          <pc:sldMk cId="1118501769" sldId="1671"/>
        </pc:sldMkLst>
      </pc:sldChg>
      <pc:sldChg chg="del">
        <pc:chgData name="鹿島 淳" userId="22b9229f-32c8-4be4-9cd6-893441440487" providerId="ADAL" clId="{F6948F0A-51F9-43D6-A656-863ACB45D9CF}" dt="2022-02-02T08:59:14.747" v="8" actId="2696"/>
        <pc:sldMkLst>
          <pc:docMk/>
          <pc:sldMk cId="2469730858" sldId="1672"/>
        </pc:sldMkLst>
      </pc:sldChg>
      <pc:sldChg chg="del">
        <pc:chgData name="鹿島 淳" userId="22b9229f-32c8-4be4-9cd6-893441440487" providerId="ADAL" clId="{F6948F0A-51F9-43D6-A656-863ACB45D9CF}" dt="2022-02-02T08:59:14.747" v="8" actId="2696"/>
        <pc:sldMkLst>
          <pc:docMk/>
          <pc:sldMk cId="3060072070" sldId="1673"/>
        </pc:sldMkLst>
      </pc:sldChg>
      <pc:sldChg chg="del">
        <pc:chgData name="鹿島 淳" userId="22b9229f-32c8-4be4-9cd6-893441440487" providerId="ADAL" clId="{F6948F0A-51F9-43D6-A656-863ACB45D9CF}" dt="2022-02-02T08:59:14.747" v="8" actId="2696"/>
        <pc:sldMkLst>
          <pc:docMk/>
          <pc:sldMk cId="225491288" sldId="1674"/>
        </pc:sldMkLst>
      </pc:sldChg>
      <pc:sldChg chg="del">
        <pc:chgData name="鹿島 淳" userId="22b9229f-32c8-4be4-9cd6-893441440487" providerId="ADAL" clId="{F6948F0A-51F9-43D6-A656-863ACB45D9CF}" dt="2022-02-02T08:59:14.747" v="8" actId="2696"/>
        <pc:sldMkLst>
          <pc:docMk/>
          <pc:sldMk cId="3577018704" sldId="1675"/>
        </pc:sldMkLst>
      </pc:sldChg>
      <pc:sldChg chg="del">
        <pc:chgData name="鹿島 淳" userId="22b9229f-32c8-4be4-9cd6-893441440487" providerId="ADAL" clId="{F6948F0A-51F9-43D6-A656-863ACB45D9CF}" dt="2022-02-02T08:59:14.747" v="8" actId="2696"/>
        <pc:sldMkLst>
          <pc:docMk/>
          <pc:sldMk cId="3823454541" sldId="1676"/>
        </pc:sldMkLst>
      </pc:sldChg>
      <pc:sldChg chg="del">
        <pc:chgData name="鹿島 淳" userId="22b9229f-32c8-4be4-9cd6-893441440487" providerId="ADAL" clId="{F6948F0A-51F9-43D6-A656-863ACB45D9CF}" dt="2022-02-02T08:59:14.747" v="8" actId="2696"/>
        <pc:sldMkLst>
          <pc:docMk/>
          <pc:sldMk cId="2968641966" sldId="1677"/>
        </pc:sldMkLst>
      </pc:sldChg>
      <pc:sldChg chg="del">
        <pc:chgData name="鹿島 淳" userId="22b9229f-32c8-4be4-9cd6-893441440487" providerId="ADAL" clId="{F6948F0A-51F9-43D6-A656-863ACB45D9CF}" dt="2022-02-02T08:59:14.747" v="8" actId="2696"/>
        <pc:sldMkLst>
          <pc:docMk/>
          <pc:sldMk cId="2632834837" sldId="1678"/>
        </pc:sldMkLst>
      </pc:sldChg>
      <pc:sldChg chg="del">
        <pc:chgData name="鹿島 淳" userId="22b9229f-32c8-4be4-9cd6-893441440487" providerId="ADAL" clId="{F6948F0A-51F9-43D6-A656-863ACB45D9CF}" dt="2022-02-02T08:59:14.747" v="8" actId="2696"/>
        <pc:sldMkLst>
          <pc:docMk/>
          <pc:sldMk cId="1834281752" sldId="1679"/>
        </pc:sldMkLst>
      </pc:sldChg>
      <pc:sldChg chg="addSp delSp modSp new mod">
        <pc:chgData name="鹿島 淳" userId="22b9229f-32c8-4be4-9cd6-893441440487" providerId="ADAL" clId="{F6948F0A-51F9-43D6-A656-863ACB45D9CF}" dt="2022-02-02T09:11:53.487" v="514" actId="1076"/>
        <pc:sldMkLst>
          <pc:docMk/>
          <pc:sldMk cId="1118682361" sldId="1680"/>
        </pc:sldMkLst>
        <pc:spChg chg="del mod">
          <ac:chgData name="鹿島 淳" userId="22b9229f-32c8-4be4-9cd6-893441440487" providerId="ADAL" clId="{F6948F0A-51F9-43D6-A656-863ACB45D9CF}" dt="2022-02-02T09:02:29.145" v="124" actId="478"/>
          <ac:spMkLst>
            <pc:docMk/>
            <pc:sldMk cId="1118682361" sldId="1680"/>
            <ac:spMk id="2" creationId="{84353805-6398-43D2-80AF-B7B2DA6A004F}"/>
          </ac:spMkLst>
        </pc:spChg>
        <pc:spChg chg="del">
          <ac:chgData name="鹿島 淳" userId="22b9229f-32c8-4be4-9cd6-893441440487" providerId="ADAL" clId="{F6948F0A-51F9-43D6-A656-863ACB45D9CF}" dt="2022-02-02T08:58:27.663" v="1"/>
          <ac:spMkLst>
            <pc:docMk/>
            <pc:sldMk cId="1118682361" sldId="1680"/>
            <ac:spMk id="3" creationId="{8D8F0C24-2AF4-4258-A0E4-2C965B8FE5A0}"/>
          </ac:spMkLst>
        </pc:spChg>
        <pc:spChg chg="add mod">
          <ac:chgData name="鹿島 淳" userId="22b9229f-32c8-4be4-9cd6-893441440487" providerId="ADAL" clId="{F6948F0A-51F9-43D6-A656-863ACB45D9CF}" dt="2022-02-02T08:58:30.827" v="2" actId="1076"/>
          <ac:spMkLst>
            <pc:docMk/>
            <pc:sldMk cId="1118682361" sldId="1680"/>
            <ac:spMk id="5" creationId="{EBB930E2-8C80-4FBA-B4AB-100DCE5513D9}"/>
          </ac:spMkLst>
        </pc:spChg>
        <pc:spChg chg="add del mod">
          <ac:chgData name="鹿島 淳" userId="22b9229f-32c8-4be4-9cd6-893441440487" providerId="ADAL" clId="{F6948F0A-51F9-43D6-A656-863ACB45D9CF}" dt="2022-02-02T09:08:32.566" v="477" actId="478"/>
          <ac:spMkLst>
            <pc:docMk/>
            <pc:sldMk cId="1118682361" sldId="1680"/>
            <ac:spMk id="6" creationId="{B9B4F638-F0DA-4830-ADF9-FCAF481290DF}"/>
          </ac:spMkLst>
        </pc:spChg>
        <pc:spChg chg="add del mod">
          <ac:chgData name="鹿島 淳" userId="22b9229f-32c8-4be4-9cd6-893441440487" providerId="ADAL" clId="{F6948F0A-51F9-43D6-A656-863ACB45D9CF}" dt="2022-02-02T09:02:31.454" v="125" actId="478"/>
          <ac:spMkLst>
            <pc:docMk/>
            <pc:sldMk cId="1118682361" sldId="1680"/>
            <ac:spMk id="8" creationId="{6F0B8207-6FEB-49C7-B898-3BAD1685069E}"/>
          </ac:spMkLst>
        </pc:spChg>
        <pc:graphicFrameChg chg="add mod modGraphic">
          <ac:chgData name="鹿島 淳" userId="22b9229f-32c8-4be4-9cd6-893441440487" providerId="ADAL" clId="{F6948F0A-51F9-43D6-A656-863ACB45D9CF}" dt="2022-02-02T09:11:53.487" v="514" actId="1076"/>
          <ac:graphicFrameMkLst>
            <pc:docMk/>
            <pc:sldMk cId="1118682361" sldId="1680"/>
            <ac:graphicFrameMk id="9" creationId="{15B51649-7D64-4EA4-9A25-658F310D21E0}"/>
          </ac:graphicFrameMkLst>
        </pc:graphicFrameChg>
      </pc:sldChg>
      <pc:sldChg chg="new del">
        <pc:chgData name="鹿島 淳" userId="22b9229f-32c8-4be4-9cd6-893441440487" providerId="ADAL" clId="{F6948F0A-51F9-43D6-A656-863ACB45D9CF}" dt="2022-02-02T09:09:43.447" v="482" actId="2696"/>
        <pc:sldMkLst>
          <pc:docMk/>
          <pc:sldMk cId="951338405" sldId="1681"/>
        </pc:sldMkLst>
      </pc:sldChg>
      <pc:sldMasterChg chg="modSldLayout">
        <pc:chgData name="鹿島 淳" userId="22b9229f-32c8-4be4-9cd6-893441440487" providerId="ADAL" clId="{F6948F0A-51F9-43D6-A656-863ACB45D9CF}" dt="2022-02-02T09:09:07.726" v="480" actId="20577"/>
        <pc:sldMasterMkLst>
          <pc:docMk/>
          <pc:sldMasterMk cId="2913245644" sldId="2147483672"/>
        </pc:sldMasterMkLst>
        <pc:sldLayoutChg chg="modSp mod">
          <pc:chgData name="鹿島 淳" userId="22b9229f-32c8-4be4-9cd6-893441440487" providerId="ADAL" clId="{F6948F0A-51F9-43D6-A656-863ACB45D9CF}" dt="2022-02-02T09:09:07.726" v="480" actId="20577"/>
          <pc:sldLayoutMkLst>
            <pc:docMk/>
            <pc:sldMasterMk cId="2913245644" sldId="2147483672"/>
            <pc:sldLayoutMk cId="3296413987" sldId="2147483674"/>
          </pc:sldLayoutMkLst>
          <pc:spChg chg="mod">
            <ac:chgData name="鹿島 淳" userId="22b9229f-32c8-4be4-9cd6-893441440487" providerId="ADAL" clId="{F6948F0A-51F9-43D6-A656-863ACB45D9CF}" dt="2022-02-02T09:09:07.726" v="480" actId="20577"/>
            <ac:spMkLst>
              <pc:docMk/>
              <pc:sldMasterMk cId="2913245644" sldId="2147483672"/>
              <pc:sldLayoutMk cId="3296413987" sldId="2147483674"/>
              <ac:spMk id="2" creationId="{FE53B219-D497-4DDA-9556-0D618C0F67E6}"/>
            </ac:spMkLst>
          </pc:spChg>
        </pc:sldLayoutChg>
      </pc:sldMasterChg>
    </pc:docChg>
  </pc:docChgLst>
  <pc:docChgLst>
    <pc:chgData name="鹿島 淳" userId="22b9229f-32c8-4be4-9cd6-893441440487" providerId="ADAL" clId="{BBFE2A6B-C03D-4D82-8F14-1A5F224657EB}"/>
    <pc:docChg chg="custSel modSld">
      <pc:chgData name="鹿島 淳" userId="22b9229f-32c8-4be4-9cd6-893441440487" providerId="ADAL" clId="{BBFE2A6B-C03D-4D82-8F14-1A5F224657EB}" dt="2020-08-11T00:45:43.395" v="266" actId="1076"/>
      <pc:docMkLst>
        <pc:docMk/>
      </pc:docMkLst>
      <pc:sldChg chg="addSp delSp">
        <pc:chgData name="鹿島 淳" userId="22b9229f-32c8-4be4-9cd6-893441440487" providerId="ADAL" clId="{BBFE2A6B-C03D-4D82-8F14-1A5F224657EB}" dt="2020-08-06T05:50:29.966" v="23"/>
        <pc:sldMkLst>
          <pc:docMk/>
          <pc:sldMk cId="627816778" sldId="260"/>
        </pc:sldMkLst>
        <pc:spChg chg="del">
          <ac:chgData name="鹿島 淳" userId="22b9229f-32c8-4be4-9cd6-893441440487" providerId="ADAL" clId="{BBFE2A6B-C03D-4D82-8F14-1A5F224657EB}" dt="2020-08-06T05:50:29.678" v="22" actId="478"/>
          <ac:spMkLst>
            <pc:docMk/>
            <pc:sldMk cId="627816778" sldId="260"/>
            <ac:spMk id="7" creationId="{92F03B86-E5B0-4B23-8208-4C540865D400}"/>
          </ac:spMkLst>
        </pc:spChg>
        <pc:spChg chg="add">
          <ac:chgData name="鹿島 淳" userId="22b9229f-32c8-4be4-9cd6-893441440487" providerId="ADAL" clId="{BBFE2A6B-C03D-4D82-8F14-1A5F224657EB}" dt="2020-08-06T05:50:29.966" v="23"/>
          <ac:spMkLst>
            <pc:docMk/>
            <pc:sldMk cId="627816778" sldId="260"/>
            <ac:spMk id="8" creationId="{A168C98F-1005-4368-A61A-5CED1A6FEB53}"/>
          </ac:spMkLst>
        </pc:spChg>
      </pc:sldChg>
      <pc:sldChg chg="modSp">
        <pc:chgData name="鹿島 淳" userId="22b9229f-32c8-4be4-9cd6-893441440487" providerId="ADAL" clId="{BBFE2A6B-C03D-4D82-8F14-1A5F224657EB}" dt="2020-08-06T06:02:26.772" v="32" actId="14734"/>
        <pc:sldMkLst>
          <pc:docMk/>
          <pc:sldMk cId="2270655841" sldId="271"/>
        </pc:sldMkLst>
        <pc:spChg chg="mod">
          <ac:chgData name="鹿島 淳" userId="22b9229f-32c8-4be4-9cd6-893441440487" providerId="ADAL" clId="{BBFE2A6B-C03D-4D82-8F14-1A5F224657EB}" dt="2020-08-06T05:49:43.506" v="9" actId="1076"/>
          <ac:spMkLst>
            <pc:docMk/>
            <pc:sldMk cId="2270655841" sldId="271"/>
            <ac:spMk id="5" creationId="{09CFBE3C-9497-4AF5-BFB5-A4E554C77A4C}"/>
          </ac:spMkLst>
        </pc:spChg>
        <pc:graphicFrameChg chg="modGraphic">
          <ac:chgData name="鹿島 淳" userId="22b9229f-32c8-4be4-9cd6-893441440487" providerId="ADAL" clId="{BBFE2A6B-C03D-4D82-8F14-1A5F224657EB}" dt="2020-08-06T06:02:26.772" v="32" actId="14734"/>
          <ac:graphicFrameMkLst>
            <pc:docMk/>
            <pc:sldMk cId="2270655841" sldId="271"/>
            <ac:graphicFrameMk id="7" creationId="{7C3D11C2-1E8F-46AA-8CF2-21ED28E205FA}"/>
          </ac:graphicFrameMkLst>
        </pc:graphicFrameChg>
      </pc:sldChg>
      <pc:sldChg chg="modSp">
        <pc:chgData name="鹿島 淳" userId="22b9229f-32c8-4be4-9cd6-893441440487" providerId="ADAL" clId="{BBFE2A6B-C03D-4D82-8F14-1A5F224657EB}" dt="2020-08-06T05:58:39.653" v="26" actId="1036"/>
        <pc:sldMkLst>
          <pc:docMk/>
          <pc:sldMk cId="233361698" sldId="313"/>
        </pc:sldMkLst>
        <pc:spChg chg="mod">
          <ac:chgData name="鹿島 淳" userId="22b9229f-32c8-4be4-9cd6-893441440487" providerId="ADAL" clId="{BBFE2A6B-C03D-4D82-8F14-1A5F224657EB}" dt="2020-08-06T05:58:39.653" v="26" actId="1036"/>
          <ac:spMkLst>
            <pc:docMk/>
            <pc:sldMk cId="233361698" sldId="313"/>
            <ac:spMk id="3" creationId="{574D7BCF-2A59-49FE-BADE-AC15C54DA587}"/>
          </ac:spMkLst>
        </pc:spChg>
        <pc:spChg chg="mod">
          <ac:chgData name="鹿島 淳" userId="22b9229f-32c8-4be4-9cd6-893441440487" providerId="ADAL" clId="{BBFE2A6B-C03D-4D82-8F14-1A5F224657EB}" dt="2020-08-06T05:49:55.757" v="13" actId="14100"/>
          <ac:spMkLst>
            <pc:docMk/>
            <pc:sldMk cId="233361698" sldId="313"/>
            <ac:spMk id="8" creationId="{98A65FCA-F709-44D5-B975-74EC047E7756}"/>
          </ac:spMkLst>
        </pc:spChg>
      </pc:sldChg>
      <pc:sldChg chg="modSp">
        <pc:chgData name="鹿島 淳" userId="22b9229f-32c8-4be4-9cd6-893441440487" providerId="ADAL" clId="{BBFE2A6B-C03D-4D82-8F14-1A5F224657EB}" dt="2020-08-06T06:01:59.479" v="31"/>
        <pc:sldMkLst>
          <pc:docMk/>
          <pc:sldMk cId="3292007533" sldId="1622"/>
        </pc:sldMkLst>
        <pc:spChg chg="mod">
          <ac:chgData name="鹿島 淳" userId="22b9229f-32c8-4be4-9cd6-893441440487" providerId="ADAL" clId="{BBFE2A6B-C03D-4D82-8F14-1A5F224657EB}" dt="2020-08-06T05:50:03.259" v="15" actId="14100"/>
          <ac:spMkLst>
            <pc:docMk/>
            <pc:sldMk cId="3292007533" sldId="1622"/>
            <ac:spMk id="9" creationId="{B3F10299-01B4-4F18-8DF5-39EB5FD0D8BF}"/>
          </ac:spMkLst>
        </pc:spChg>
        <pc:spChg chg="mod">
          <ac:chgData name="鹿島 淳" userId="22b9229f-32c8-4be4-9cd6-893441440487" providerId="ADAL" clId="{BBFE2A6B-C03D-4D82-8F14-1A5F224657EB}" dt="2020-08-06T06:01:59.479" v="31"/>
          <ac:spMkLst>
            <pc:docMk/>
            <pc:sldMk cId="3292007533" sldId="1622"/>
            <ac:spMk id="11" creationId="{C3CB432C-F580-4EEB-84F6-0C724A95A3E8}"/>
          </ac:spMkLst>
        </pc:spChg>
      </pc:sldChg>
      <pc:sldChg chg="addSp delSp modSp">
        <pc:chgData name="鹿島 淳" userId="22b9229f-32c8-4be4-9cd6-893441440487" providerId="ADAL" clId="{BBFE2A6B-C03D-4D82-8F14-1A5F224657EB}" dt="2020-08-06T07:07:53.058" v="51"/>
        <pc:sldMkLst>
          <pc:docMk/>
          <pc:sldMk cId="175273693" sldId="1635"/>
        </pc:sldMkLst>
        <pc:spChg chg="del">
          <ac:chgData name="鹿島 淳" userId="22b9229f-32c8-4be4-9cd6-893441440487" providerId="ADAL" clId="{BBFE2A6B-C03D-4D82-8F14-1A5F224657EB}" dt="2020-08-06T07:07:52.704" v="50" actId="478"/>
          <ac:spMkLst>
            <pc:docMk/>
            <pc:sldMk cId="175273693" sldId="1635"/>
            <ac:spMk id="3" creationId="{6B737217-56A2-42B1-8630-A3962FC0A1EC}"/>
          </ac:spMkLst>
        </pc:spChg>
        <pc:spChg chg="mod">
          <ac:chgData name="鹿島 淳" userId="22b9229f-32c8-4be4-9cd6-893441440487" providerId="ADAL" clId="{BBFE2A6B-C03D-4D82-8F14-1A5F224657EB}" dt="2020-08-06T06:09:09.141" v="34" actId="1076"/>
          <ac:spMkLst>
            <pc:docMk/>
            <pc:sldMk cId="175273693" sldId="1635"/>
            <ac:spMk id="7" creationId="{DAD5277C-3BF6-4552-A695-995ED8E3842C}"/>
          </ac:spMkLst>
        </pc:spChg>
        <pc:spChg chg="add">
          <ac:chgData name="鹿島 淳" userId="22b9229f-32c8-4be4-9cd6-893441440487" providerId="ADAL" clId="{BBFE2A6B-C03D-4D82-8F14-1A5F224657EB}" dt="2020-08-06T07:07:53.058" v="51"/>
          <ac:spMkLst>
            <pc:docMk/>
            <pc:sldMk cId="175273693" sldId="1635"/>
            <ac:spMk id="8" creationId="{E9DB9A8C-63CA-4828-9535-4FD7B0566BD3}"/>
          </ac:spMkLst>
        </pc:spChg>
      </pc:sldChg>
      <pc:sldChg chg="addSp delSp modSp">
        <pc:chgData name="鹿島 淳" userId="22b9229f-32c8-4be4-9cd6-893441440487" providerId="ADAL" clId="{BBFE2A6B-C03D-4D82-8F14-1A5F224657EB}" dt="2020-08-11T00:45:43.395" v="266" actId="1076"/>
        <pc:sldMkLst>
          <pc:docMk/>
          <pc:sldMk cId="125335743" sldId="1650"/>
        </pc:sldMkLst>
        <pc:spChg chg="mod">
          <ac:chgData name="鹿島 淳" userId="22b9229f-32c8-4be4-9cd6-893441440487" providerId="ADAL" clId="{BBFE2A6B-C03D-4D82-8F14-1A5F224657EB}" dt="2020-08-07T04:51:42.106" v="96" actId="1076"/>
          <ac:spMkLst>
            <pc:docMk/>
            <pc:sldMk cId="125335743" sldId="1650"/>
            <ac:spMk id="7" creationId="{15591428-6EA6-4E7C-87CC-E686B3FA1C5A}"/>
          </ac:spMkLst>
        </pc:spChg>
        <pc:spChg chg="del mod">
          <ac:chgData name="鹿島 淳" userId="22b9229f-32c8-4be4-9cd6-893441440487" providerId="ADAL" clId="{BBFE2A6B-C03D-4D82-8F14-1A5F224657EB}" dt="2020-08-11T00:45:39.876" v="264" actId="478"/>
          <ac:spMkLst>
            <pc:docMk/>
            <pc:sldMk cId="125335743" sldId="1650"/>
            <ac:spMk id="8" creationId="{08D366D2-BA1C-4739-9F97-3CFEDB4EEB1C}"/>
          </ac:spMkLst>
        </pc:spChg>
        <pc:spChg chg="add mod">
          <ac:chgData name="鹿島 淳" userId="22b9229f-32c8-4be4-9cd6-893441440487" providerId="ADAL" clId="{BBFE2A6B-C03D-4D82-8F14-1A5F224657EB}" dt="2020-08-11T00:45:43.395" v="266" actId="1076"/>
          <ac:spMkLst>
            <pc:docMk/>
            <pc:sldMk cId="125335743" sldId="1650"/>
            <ac:spMk id="9" creationId="{D44A31A4-4BAD-4A31-9F41-BAC36597D56B}"/>
          </ac:spMkLst>
        </pc:spChg>
        <pc:graphicFrameChg chg="mod modGraphic">
          <ac:chgData name="鹿島 淳" userId="22b9229f-32c8-4be4-9cd6-893441440487" providerId="ADAL" clId="{BBFE2A6B-C03D-4D82-8F14-1A5F224657EB}" dt="2020-08-11T00:36:12.700" v="263" actId="255"/>
          <ac:graphicFrameMkLst>
            <pc:docMk/>
            <pc:sldMk cId="125335743" sldId="1650"/>
            <ac:graphicFrameMk id="2" creationId="{87746425-1DB8-4EC4-BA9B-8B3D141A3CC8}"/>
          </ac:graphicFrameMkLst>
        </pc:graphicFrameChg>
      </pc:sldChg>
      <pc:sldChg chg="modSp">
        <pc:chgData name="鹿島 淳" userId="22b9229f-32c8-4be4-9cd6-893441440487" providerId="ADAL" clId="{BBFE2A6B-C03D-4D82-8F14-1A5F224657EB}" dt="2020-08-06T09:06:17.778" v="66" actId="1076"/>
        <pc:sldMkLst>
          <pc:docMk/>
          <pc:sldMk cId="4100585720" sldId="1652"/>
        </pc:sldMkLst>
        <pc:spChg chg="mod">
          <ac:chgData name="鹿島 淳" userId="22b9229f-32c8-4be4-9cd6-893441440487" providerId="ADAL" clId="{BBFE2A6B-C03D-4D82-8F14-1A5F224657EB}" dt="2020-08-06T09:06:17.778" v="66" actId="1076"/>
          <ac:spMkLst>
            <pc:docMk/>
            <pc:sldMk cId="4100585720" sldId="1652"/>
            <ac:spMk id="2" creationId="{91B07587-FE7C-43CD-84CA-AA6FD26C34D4}"/>
          </ac:spMkLst>
        </pc:spChg>
      </pc:sldChg>
      <pc:sldChg chg="addSp delSp modSp">
        <pc:chgData name="鹿島 淳" userId="22b9229f-32c8-4be4-9cd6-893441440487" providerId="ADAL" clId="{BBFE2A6B-C03D-4D82-8F14-1A5F224657EB}" dt="2020-08-06T07:52:30.636" v="62" actId="1035"/>
        <pc:sldMkLst>
          <pc:docMk/>
          <pc:sldMk cId="1654991543" sldId="1658"/>
        </pc:sldMkLst>
        <pc:spChg chg="del">
          <ac:chgData name="鹿島 淳" userId="22b9229f-32c8-4be4-9cd6-893441440487" providerId="ADAL" clId="{BBFE2A6B-C03D-4D82-8F14-1A5F224657EB}" dt="2020-08-06T07:08:30.807" v="57" actId="478"/>
          <ac:spMkLst>
            <pc:docMk/>
            <pc:sldMk cId="1654991543" sldId="1658"/>
            <ac:spMk id="3" creationId="{6B737217-56A2-42B1-8630-A3962FC0A1EC}"/>
          </ac:spMkLst>
        </pc:spChg>
        <pc:spChg chg="mod">
          <ac:chgData name="鹿島 淳" userId="22b9229f-32c8-4be4-9cd6-893441440487" providerId="ADAL" clId="{BBFE2A6B-C03D-4D82-8F14-1A5F224657EB}" dt="2020-08-06T07:52:30.636" v="62" actId="1035"/>
          <ac:spMkLst>
            <pc:docMk/>
            <pc:sldMk cId="1654991543" sldId="1658"/>
            <ac:spMk id="4" creationId="{8191F8FF-90BA-4EF3-87D7-BB80C3568689}"/>
          </ac:spMkLst>
        </pc:spChg>
        <pc:spChg chg="del">
          <ac:chgData name="鹿島 淳" userId="22b9229f-32c8-4be4-9cd6-893441440487" providerId="ADAL" clId="{BBFE2A6B-C03D-4D82-8F14-1A5F224657EB}" dt="2020-08-06T06:09:36.502" v="42" actId="478"/>
          <ac:spMkLst>
            <pc:docMk/>
            <pc:sldMk cId="1654991543" sldId="1658"/>
            <ac:spMk id="7" creationId="{DD63EE69-AAFE-42BF-86F5-B35FE738B187}"/>
          </ac:spMkLst>
        </pc:spChg>
        <pc:spChg chg="add">
          <ac:chgData name="鹿島 淳" userId="22b9229f-32c8-4be4-9cd6-893441440487" providerId="ADAL" clId="{BBFE2A6B-C03D-4D82-8F14-1A5F224657EB}" dt="2020-08-06T06:09:34.815" v="41"/>
          <ac:spMkLst>
            <pc:docMk/>
            <pc:sldMk cId="1654991543" sldId="1658"/>
            <ac:spMk id="8" creationId="{2C6DDC6D-3AEE-43FF-862B-60F1AAD29ED7}"/>
          </ac:spMkLst>
        </pc:spChg>
        <pc:spChg chg="add">
          <ac:chgData name="鹿島 淳" userId="22b9229f-32c8-4be4-9cd6-893441440487" providerId="ADAL" clId="{BBFE2A6B-C03D-4D82-8F14-1A5F224657EB}" dt="2020-08-06T07:08:31.673" v="58"/>
          <ac:spMkLst>
            <pc:docMk/>
            <pc:sldMk cId="1654991543" sldId="1658"/>
            <ac:spMk id="9" creationId="{CD5101F2-B432-49E0-A5FC-2255C70FDF88}"/>
          </ac:spMkLst>
        </pc:spChg>
      </pc:sldChg>
      <pc:sldChg chg="modSp">
        <pc:chgData name="鹿島 淳" userId="22b9229f-32c8-4be4-9cd6-893441440487" providerId="ADAL" clId="{BBFE2A6B-C03D-4D82-8F14-1A5F224657EB}" dt="2020-08-06T05:50:26.700" v="21" actId="1076"/>
        <pc:sldMkLst>
          <pc:docMk/>
          <pc:sldMk cId="181266661" sldId="1660"/>
        </pc:sldMkLst>
        <pc:spChg chg="mod">
          <ac:chgData name="鹿島 淳" userId="22b9229f-32c8-4be4-9cd6-893441440487" providerId="ADAL" clId="{BBFE2A6B-C03D-4D82-8F14-1A5F224657EB}" dt="2020-08-06T05:50:26.700" v="21" actId="1076"/>
          <ac:spMkLst>
            <pc:docMk/>
            <pc:sldMk cId="181266661" sldId="1660"/>
            <ac:spMk id="7" creationId="{92F03B86-E5B0-4B23-8208-4C540865D400}"/>
          </ac:spMkLst>
        </pc:spChg>
      </pc:sldChg>
      <pc:sldChg chg="modSp">
        <pc:chgData name="鹿島 淳" userId="22b9229f-32c8-4be4-9cd6-893441440487" providerId="ADAL" clId="{BBFE2A6B-C03D-4D82-8F14-1A5F224657EB}" dt="2020-08-06T05:50:17.482" v="18" actId="1076"/>
        <pc:sldMkLst>
          <pc:docMk/>
          <pc:sldMk cId="1064568958" sldId="1661"/>
        </pc:sldMkLst>
        <pc:spChg chg="mod">
          <ac:chgData name="鹿島 淳" userId="22b9229f-32c8-4be4-9cd6-893441440487" providerId="ADAL" clId="{BBFE2A6B-C03D-4D82-8F14-1A5F224657EB}" dt="2020-08-06T05:50:17.482" v="18" actId="1076"/>
          <ac:spMkLst>
            <pc:docMk/>
            <pc:sldMk cId="1064568958" sldId="1661"/>
            <ac:spMk id="7" creationId="{92F03B86-E5B0-4B23-8208-4C540865D400}"/>
          </ac:spMkLst>
        </pc:spChg>
      </pc:sldChg>
      <pc:sldChg chg="modSp">
        <pc:chgData name="鹿島 淳" userId="22b9229f-32c8-4be4-9cd6-893441440487" providerId="ADAL" clId="{BBFE2A6B-C03D-4D82-8F14-1A5F224657EB}" dt="2020-08-06T06:09:15.061" v="36" actId="1076"/>
        <pc:sldMkLst>
          <pc:docMk/>
          <pc:sldMk cId="3930170321" sldId="1662"/>
        </pc:sldMkLst>
        <pc:spChg chg="mod">
          <ac:chgData name="鹿島 淳" userId="22b9229f-32c8-4be4-9cd6-893441440487" providerId="ADAL" clId="{BBFE2A6B-C03D-4D82-8F14-1A5F224657EB}" dt="2020-08-06T06:09:15.061" v="36" actId="1076"/>
          <ac:spMkLst>
            <pc:docMk/>
            <pc:sldMk cId="3930170321" sldId="1662"/>
            <ac:spMk id="7" creationId="{92F03B86-E5B0-4B23-8208-4C540865D400}"/>
          </ac:spMkLst>
        </pc:spChg>
      </pc:sldChg>
      <pc:sldChg chg="modSp">
        <pc:chgData name="鹿島 淳" userId="22b9229f-32c8-4be4-9cd6-893441440487" providerId="ADAL" clId="{BBFE2A6B-C03D-4D82-8F14-1A5F224657EB}" dt="2020-08-06T06:47:57.801" v="48" actId="207"/>
        <pc:sldMkLst>
          <pc:docMk/>
          <pc:sldMk cId="1227434187" sldId="1663"/>
        </pc:sldMkLst>
        <pc:spChg chg="mod">
          <ac:chgData name="鹿島 淳" userId="22b9229f-32c8-4be4-9cd6-893441440487" providerId="ADAL" clId="{BBFE2A6B-C03D-4D82-8F14-1A5F224657EB}" dt="2020-08-06T06:09:28.487" v="40" actId="14100"/>
          <ac:spMkLst>
            <pc:docMk/>
            <pc:sldMk cId="1227434187" sldId="1663"/>
            <ac:spMk id="6" creationId="{4313934A-8393-4593-89AC-1CFD2D56D033}"/>
          </ac:spMkLst>
        </pc:spChg>
        <pc:spChg chg="mod">
          <ac:chgData name="鹿島 淳" userId="22b9229f-32c8-4be4-9cd6-893441440487" providerId="ADAL" clId="{BBFE2A6B-C03D-4D82-8F14-1A5F224657EB}" dt="2020-08-06T06:47:57.801" v="48" actId="207"/>
          <ac:spMkLst>
            <pc:docMk/>
            <pc:sldMk cId="1227434187" sldId="1663"/>
            <ac:spMk id="14" creationId="{5A4D5765-555C-4020-8258-793FFC5BB890}"/>
          </ac:spMkLst>
        </pc:spChg>
      </pc:sldChg>
      <pc:sldChg chg="addSp delSp modSp">
        <pc:chgData name="鹿島 淳" userId="22b9229f-32c8-4be4-9cd6-893441440487" providerId="ADAL" clId="{BBFE2A6B-C03D-4D82-8F14-1A5F224657EB}" dt="2020-08-06T08:30:00.666" v="65" actId="1076"/>
        <pc:sldMkLst>
          <pc:docMk/>
          <pc:sldMk cId="1517284477" sldId="1664"/>
        </pc:sldMkLst>
        <pc:spChg chg="del">
          <ac:chgData name="鹿島 淳" userId="22b9229f-32c8-4be4-9cd6-893441440487" providerId="ADAL" clId="{BBFE2A6B-C03D-4D82-8F14-1A5F224657EB}" dt="2020-08-06T06:09:41.156" v="43" actId="478"/>
          <ac:spMkLst>
            <pc:docMk/>
            <pc:sldMk cId="1517284477" sldId="1664"/>
            <ac:spMk id="2" creationId="{FCA476BA-8647-4DD6-A590-766476AF9735}"/>
          </ac:spMkLst>
        </pc:spChg>
        <pc:spChg chg="mod">
          <ac:chgData name="鹿島 淳" userId="22b9229f-32c8-4be4-9cd6-893441440487" providerId="ADAL" clId="{BBFE2A6B-C03D-4D82-8F14-1A5F224657EB}" dt="2020-08-06T08:30:00.666" v="65" actId="1076"/>
          <ac:spMkLst>
            <pc:docMk/>
            <pc:sldMk cId="1517284477" sldId="1664"/>
            <ac:spMk id="15" creationId="{3E824650-F210-4EB4-B6B7-9D2928583080}"/>
          </ac:spMkLst>
        </pc:spChg>
        <pc:spChg chg="add">
          <ac:chgData name="鹿島 淳" userId="22b9229f-32c8-4be4-9cd6-893441440487" providerId="ADAL" clId="{BBFE2A6B-C03D-4D82-8F14-1A5F224657EB}" dt="2020-08-06T06:09:46.125" v="44"/>
          <ac:spMkLst>
            <pc:docMk/>
            <pc:sldMk cId="1517284477" sldId="1664"/>
            <ac:spMk id="28" creationId="{4FDEBF48-941C-48E1-ADA2-7B6AD71A5CEA}"/>
          </ac:spMkLst>
        </pc:spChg>
      </pc:sldChg>
      <pc:sldChg chg="modSp">
        <pc:chgData name="鹿島 淳" userId="22b9229f-32c8-4be4-9cd6-893441440487" providerId="ADAL" clId="{BBFE2A6B-C03D-4D82-8F14-1A5F224657EB}" dt="2020-08-06T07:00:38.438" v="49" actId="255"/>
        <pc:sldMkLst>
          <pc:docMk/>
          <pc:sldMk cId="1958960234" sldId="1665"/>
        </pc:sldMkLst>
        <pc:spChg chg="mod">
          <ac:chgData name="鹿島 淳" userId="22b9229f-32c8-4be4-9cd6-893441440487" providerId="ADAL" clId="{BBFE2A6B-C03D-4D82-8F14-1A5F224657EB}" dt="2020-08-06T05:49:48.661" v="11" actId="14100"/>
          <ac:spMkLst>
            <pc:docMk/>
            <pc:sldMk cId="1958960234" sldId="1665"/>
            <ac:spMk id="3" creationId="{D3BE5820-79A1-4CB1-BA37-49D8A7AFCB36}"/>
          </ac:spMkLst>
        </pc:spChg>
        <pc:spChg chg="mod">
          <ac:chgData name="鹿島 淳" userId="22b9229f-32c8-4be4-9cd6-893441440487" providerId="ADAL" clId="{BBFE2A6B-C03D-4D82-8F14-1A5F224657EB}" dt="2020-08-06T07:00:38.438" v="49" actId="255"/>
          <ac:spMkLst>
            <pc:docMk/>
            <pc:sldMk cId="1958960234" sldId="1665"/>
            <ac:spMk id="8" creationId="{BA133E03-5F92-44DA-82DF-924A37279EAC}"/>
          </ac:spMkLst>
        </pc:spChg>
      </pc:sldChg>
    </pc:docChg>
  </pc:docChgLst>
  <pc:docChgLst>
    <pc:chgData name="鹿島 淳" userId="22b9229f-32c8-4be4-9cd6-893441440487" providerId="ADAL" clId="{0F7BF041-E600-4749-942F-883B8F77AE49}"/>
    <pc:docChg chg="custSel modSld">
      <pc:chgData name="鹿島 淳" userId="22b9229f-32c8-4be4-9cd6-893441440487" providerId="ADAL" clId="{0F7BF041-E600-4749-942F-883B8F77AE49}" dt="2022-05-12T04:40:46.141" v="60" actId="20577"/>
      <pc:docMkLst>
        <pc:docMk/>
      </pc:docMkLst>
      <pc:sldChg chg="modSp mod">
        <pc:chgData name="鹿島 淳" userId="22b9229f-32c8-4be4-9cd6-893441440487" providerId="ADAL" clId="{0F7BF041-E600-4749-942F-883B8F77AE49}" dt="2022-05-12T04:40:11.417" v="33" actId="14100"/>
        <pc:sldMkLst>
          <pc:docMk/>
          <pc:sldMk cId="329507854" sldId="1667"/>
        </pc:sldMkLst>
        <pc:spChg chg="mod">
          <ac:chgData name="鹿島 淳" userId="22b9229f-32c8-4be4-9cd6-893441440487" providerId="ADAL" clId="{0F7BF041-E600-4749-942F-883B8F77AE49}" dt="2022-05-12T04:40:11.417" v="33" actId="14100"/>
          <ac:spMkLst>
            <pc:docMk/>
            <pc:sldMk cId="329507854" sldId="1667"/>
            <ac:spMk id="7" creationId="{54DE5505-6219-4E18-BEB3-C811406B317C}"/>
          </ac:spMkLst>
        </pc:spChg>
      </pc:sldChg>
      <pc:sldChg chg="addSp delSp modSp mod">
        <pc:chgData name="鹿島 淳" userId="22b9229f-32c8-4be4-9cd6-893441440487" providerId="ADAL" clId="{0F7BF041-E600-4749-942F-883B8F77AE49}" dt="2022-05-12T04:40:46.141" v="60" actId="20577"/>
        <pc:sldMkLst>
          <pc:docMk/>
          <pc:sldMk cId="1118682361" sldId="1680"/>
        </pc:sldMkLst>
        <pc:spChg chg="del">
          <ac:chgData name="鹿島 淳" userId="22b9229f-32c8-4be4-9cd6-893441440487" providerId="ADAL" clId="{0F7BF041-E600-4749-942F-883B8F77AE49}" dt="2022-05-12T04:40:16.876" v="34" actId="478"/>
          <ac:spMkLst>
            <pc:docMk/>
            <pc:sldMk cId="1118682361" sldId="1680"/>
            <ac:spMk id="6" creationId="{B0990C1E-E2F8-45C1-B62B-4B26BC94F70C}"/>
          </ac:spMkLst>
        </pc:spChg>
        <pc:spChg chg="add mod">
          <ac:chgData name="鹿島 淳" userId="22b9229f-32c8-4be4-9cd6-893441440487" providerId="ADAL" clId="{0F7BF041-E600-4749-942F-883B8F77AE49}" dt="2022-05-12T04:40:17.300" v="35"/>
          <ac:spMkLst>
            <pc:docMk/>
            <pc:sldMk cId="1118682361" sldId="1680"/>
            <ac:spMk id="7" creationId="{F4516975-25AE-6096-FBED-C629AC146321}"/>
          </ac:spMkLst>
        </pc:spChg>
        <pc:graphicFrameChg chg="modGraphic">
          <ac:chgData name="鹿島 淳" userId="22b9229f-32c8-4be4-9cd6-893441440487" providerId="ADAL" clId="{0F7BF041-E600-4749-942F-883B8F77AE49}" dt="2022-05-12T04:40:46.141" v="60" actId="20577"/>
          <ac:graphicFrameMkLst>
            <pc:docMk/>
            <pc:sldMk cId="1118682361" sldId="1680"/>
            <ac:graphicFrameMk id="9" creationId="{15B51649-7D64-4EA4-9A25-658F310D21E0}"/>
          </ac:graphicFrameMkLst>
        </pc:graphicFrameChg>
      </pc:sldChg>
    </pc:docChg>
  </pc:docChgLst>
  <pc:docChgLst>
    <pc:chgData name="河口　真紀" userId="52816398-3755-457c-b55b-123d83e56691" providerId="ADAL" clId="{34E09052-639D-442D-9C70-907C01532724}"/>
    <pc:docChg chg="undo custSel addSld modSld sldOrd">
      <pc:chgData name="河口　真紀" userId="52816398-3755-457c-b55b-123d83e56691" providerId="ADAL" clId="{34E09052-639D-442D-9C70-907C01532724}" dt="2020-08-06T03:46:48.751" v="69" actId="22"/>
      <pc:docMkLst>
        <pc:docMk/>
      </pc:docMkLst>
      <pc:sldChg chg="mod ord modShow">
        <pc:chgData name="河口　真紀" userId="52816398-3755-457c-b55b-123d83e56691" providerId="ADAL" clId="{34E09052-639D-442D-9C70-907C01532724}" dt="2020-08-06T03:44:11.648" v="2"/>
        <pc:sldMkLst>
          <pc:docMk/>
          <pc:sldMk cId="361809978" sldId="278"/>
        </pc:sldMkLst>
      </pc:sldChg>
      <pc:sldChg chg="mod ord modShow">
        <pc:chgData name="河口　真紀" userId="52816398-3755-457c-b55b-123d83e56691" providerId="ADAL" clId="{34E09052-639D-442D-9C70-907C01532724}" dt="2020-08-06T03:44:11.648" v="2"/>
        <pc:sldMkLst>
          <pc:docMk/>
          <pc:sldMk cId="3174411915" sldId="315"/>
        </pc:sldMkLst>
      </pc:sldChg>
      <pc:sldChg chg="addSp modSp add mod">
        <pc:chgData name="河口　真紀" userId="52816398-3755-457c-b55b-123d83e56691" providerId="ADAL" clId="{34E09052-639D-442D-9C70-907C01532724}" dt="2020-08-06T03:46:11.838" v="48" actId="207"/>
        <pc:sldMkLst>
          <pc:docMk/>
          <pc:sldMk cId="175273693" sldId="1635"/>
        </pc:sldMkLst>
        <pc:spChg chg="add mod">
          <ac:chgData name="河口　真紀" userId="52816398-3755-457c-b55b-123d83e56691" providerId="ADAL" clId="{34E09052-639D-442D-9C70-907C01532724}" dt="2020-08-06T03:46:11.838" v="48" actId="207"/>
          <ac:spMkLst>
            <pc:docMk/>
            <pc:sldMk cId="175273693" sldId="1635"/>
            <ac:spMk id="7" creationId="{DAD5277C-3BF6-4552-A695-995ED8E3842C}"/>
          </ac:spMkLst>
        </pc:spChg>
      </pc:sldChg>
      <pc:sldChg chg="addSp add mod">
        <pc:chgData name="河口　真紀" userId="52816398-3755-457c-b55b-123d83e56691" providerId="ADAL" clId="{34E09052-639D-442D-9C70-907C01532724}" dt="2020-08-06T03:46:27.050" v="50" actId="22"/>
        <pc:sldMkLst>
          <pc:docMk/>
          <pc:sldMk cId="4100585720" sldId="1652"/>
        </pc:sldMkLst>
        <pc:spChg chg="add">
          <ac:chgData name="河口　真紀" userId="52816398-3755-457c-b55b-123d83e56691" providerId="ADAL" clId="{34E09052-639D-442D-9C70-907C01532724}" dt="2020-08-06T03:46:27.050" v="50" actId="22"/>
          <ac:spMkLst>
            <pc:docMk/>
            <pc:sldMk cId="4100585720" sldId="1652"/>
            <ac:spMk id="2" creationId="{91B07587-FE7C-43CD-84CA-AA6FD26C34D4}"/>
          </ac:spMkLst>
        </pc:spChg>
      </pc:sldChg>
      <pc:sldChg chg="addSp add mod">
        <pc:chgData name="河口　真紀" userId="52816398-3755-457c-b55b-123d83e56691" providerId="ADAL" clId="{34E09052-639D-442D-9C70-907C01532724}" dt="2020-08-06T03:46:23.924" v="49" actId="22"/>
        <pc:sldMkLst>
          <pc:docMk/>
          <pc:sldMk cId="1654991543" sldId="1658"/>
        </pc:sldMkLst>
        <pc:spChg chg="add">
          <ac:chgData name="河口　真紀" userId="52816398-3755-457c-b55b-123d83e56691" providerId="ADAL" clId="{34E09052-639D-442D-9C70-907C01532724}" dt="2020-08-06T03:46:23.924" v="49" actId="22"/>
          <ac:spMkLst>
            <pc:docMk/>
            <pc:sldMk cId="1654991543" sldId="1658"/>
            <ac:spMk id="7" creationId="{DD63EE69-AAFE-42BF-86F5-B35FE738B187}"/>
          </ac:spMkLst>
        </pc:spChg>
      </pc:sldChg>
      <pc:sldChg chg="addSp modSp add mod">
        <pc:chgData name="河口　真紀" userId="52816398-3755-457c-b55b-123d83e56691" providerId="ADAL" clId="{34E09052-639D-442D-9C70-907C01532724}" dt="2020-08-06T03:46:41.610" v="68"/>
        <pc:sldMkLst>
          <pc:docMk/>
          <pc:sldMk cId="1227434187" sldId="1663"/>
        </pc:sldMkLst>
        <pc:spChg chg="add mod">
          <ac:chgData name="河口　真紀" userId="52816398-3755-457c-b55b-123d83e56691" providerId="ADAL" clId="{34E09052-639D-442D-9C70-907C01532724}" dt="2020-08-06T03:46:41.610" v="68"/>
          <ac:spMkLst>
            <pc:docMk/>
            <pc:sldMk cId="1227434187" sldId="1663"/>
            <ac:spMk id="6" creationId="{4313934A-8393-4593-89AC-1CFD2D56D033}"/>
          </ac:spMkLst>
        </pc:spChg>
      </pc:sldChg>
      <pc:sldChg chg="addSp add mod">
        <pc:chgData name="河口　真紀" userId="52816398-3755-457c-b55b-123d83e56691" providerId="ADAL" clId="{34E09052-639D-442D-9C70-907C01532724}" dt="2020-08-06T03:46:48.751" v="69" actId="22"/>
        <pc:sldMkLst>
          <pc:docMk/>
          <pc:sldMk cId="1517284477" sldId="1664"/>
        </pc:sldMkLst>
        <pc:spChg chg="add">
          <ac:chgData name="河口　真紀" userId="52816398-3755-457c-b55b-123d83e56691" providerId="ADAL" clId="{34E09052-639D-442D-9C70-907C01532724}" dt="2020-08-06T03:46:48.751" v="69" actId="22"/>
          <ac:spMkLst>
            <pc:docMk/>
            <pc:sldMk cId="1517284477" sldId="1664"/>
            <ac:spMk id="2" creationId="{FCA476BA-8647-4DD6-A590-766476AF9735}"/>
          </ac:spMkLst>
        </pc:spChg>
      </pc:sldChg>
      <pc:sldChg chg="addSp delSp modSp add mod">
        <pc:chgData name="河口　真紀" userId="52816398-3755-457c-b55b-123d83e56691" providerId="ADAL" clId="{34E09052-639D-442D-9C70-907C01532724}" dt="2020-08-06T03:45:57.379" v="46"/>
        <pc:sldMkLst>
          <pc:docMk/>
          <pc:sldMk cId="1958960234" sldId="1665"/>
        </pc:sldMkLst>
        <pc:spChg chg="add mod">
          <ac:chgData name="河口　真紀" userId="52816398-3755-457c-b55b-123d83e56691" providerId="ADAL" clId="{34E09052-639D-442D-9C70-907C01532724}" dt="2020-08-06T03:45:57.379" v="46"/>
          <ac:spMkLst>
            <pc:docMk/>
            <pc:sldMk cId="1958960234" sldId="1665"/>
            <ac:spMk id="3" creationId="{D3BE5820-79A1-4CB1-BA37-49D8A7AFCB36}"/>
          </ac:spMkLst>
        </pc:spChg>
        <pc:spChg chg="mod">
          <ac:chgData name="河口　真紀" userId="52816398-3755-457c-b55b-123d83e56691" providerId="ADAL" clId="{34E09052-639D-442D-9C70-907C01532724}" dt="2020-08-06T03:45:27.040" v="33"/>
          <ac:spMkLst>
            <pc:docMk/>
            <pc:sldMk cId="1958960234" sldId="1665"/>
            <ac:spMk id="4" creationId="{00000000-0000-0000-0000-000000000000}"/>
          </ac:spMkLst>
        </pc:spChg>
        <pc:picChg chg="del">
          <ac:chgData name="河口　真紀" userId="52816398-3755-457c-b55b-123d83e56691" providerId="ADAL" clId="{34E09052-639D-442D-9C70-907C01532724}" dt="2020-08-06T03:45:31.589" v="34" actId="478"/>
          <ac:picMkLst>
            <pc:docMk/>
            <pc:sldMk cId="1958960234" sldId="1665"/>
            <ac:picMk id="23" creationId="{6E1C62A4-F401-48BA-976D-3F6DA4BBA559}"/>
          </ac:picMkLst>
        </pc:picChg>
      </pc:sldChg>
    </pc:docChg>
  </pc:docChgLst>
  <pc:docChgLst>
    <pc:chgData name="塩形 大輔" userId="d66a47da-51a6-4f6d-8a1d-ba3184a716ca" providerId="ADAL" clId="{C465B4CB-804F-43D5-88CD-70622412B28F}"/>
    <pc:docChg chg="modSld">
      <pc:chgData name="塩形 大輔" userId="d66a47da-51a6-4f6d-8a1d-ba3184a716ca" providerId="ADAL" clId="{C465B4CB-804F-43D5-88CD-70622412B28F}" dt="2023-05-09T06:35:12.633" v="73" actId="1076"/>
      <pc:docMkLst>
        <pc:docMk/>
      </pc:docMkLst>
      <pc:sldChg chg="modSp mod">
        <pc:chgData name="塩形 大輔" userId="d66a47da-51a6-4f6d-8a1d-ba3184a716ca" providerId="ADAL" clId="{C465B4CB-804F-43D5-88CD-70622412B28F}" dt="2023-05-09T06:35:12.633" v="73" actId="1076"/>
        <pc:sldMkLst>
          <pc:docMk/>
          <pc:sldMk cId="1118682361" sldId="1680"/>
        </pc:sldMkLst>
        <pc:spChg chg="mod">
          <ac:chgData name="塩形 大輔" userId="d66a47da-51a6-4f6d-8a1d-ba3184a716ca" providerId="ADAL" clId="{C465B4CB-804F-43D5-88CD-70622412B28F}" dt="2023-05-09T06:35:12.633" v="73" actId="1076"/>
          <ac:spMkLst>
            <pc:docMk/>
            <pc:sldMk cId="1118682361" sldId="1680"/>
            <ac:spMk id="2" creationId="{5B7CEF5E-0DC8-4772-A53C-A691FA59A1AF}"/>
          </ac:spMkLst>
        </pc:spChg>
        <pc:graphicFrameChg chg="mod modGraphic">
          <ac:chgData name="塩形 大輔" userId="d66a47da-51a6-4f6d-8a1d-ba3184a716ca" providerId="ADAL" clId="{C465B4CB-804F-43D5-88CD-70622412B28F}" dt="2023-05-09T06:33:47.984" v="70" actId="20577"/>
          <ac:graphicFrameMkLst>
            <pc:docMk/>
            <pc:sldMk cId="1118682361" sldId="1680"/>
            <ac:graphicFrameMk id="9" creationId="{15B51649-7D64-4EA4-9A25-658F310D21E0}"/>
          </ac:graphicFrameMkLst>
        </pc:graphicFrameChg>
      </pc:sldChg>
    </pc:docChg>
  </pc:docChgLst>
  <pc:docChgLst>
    <pc:chgData name="尚土" userId="3bd5489c-ca5f-4412-a8bd-babf9425f224" providerId="ADAL" clId="{65F5CF54-F187-445F-BBE1-DF9CCC1B39C7}"/>
    <pc:docChg chg="modSld">
      <pc:chgData name="尚土" userId="3bd5489c-ca5f-4412-a8bd-babf9425f224" providerId="ADAL" clId="{65F5CF54-F187-445F-BBE1-DF9CCC1B39C7}" dt="2020-08-27T04:09:17.419" v="9" actId="20577"/>
      <pc:docMkLst>
        <pc:docMk/>
      </pc:docMkLst>
      <pc:sldChg chg="modSp mod">
        <pc:chgData name="尚土" userId="3bd5489c-ca5f-4412-a8bd-babf9425f224" providerId="ADAL" clId="{65F5CF54-F187-445F-BBE1-DF9CCC1B39C7}" dt="2020-08-27T04:09:17.419" v="9" actId="20577"/>
        <pc:sldMkLst>
          <pc:docMk/>
          <pc:sldMk cId="3739242010" sldId="259"/>
        </pc:sldMkLst>
        <pc:spChg chg="mod">
          <ac:chgData name="尚土" userId="3bd5489c-ca5f-4412-a8bd-babf9425f224" providerId="ADAL" clId="{65F5CF54-F187-445F-BBE1-DF9CCC1B39C7}" dt="2020-08-27T04:09:17.419" v="9" actId="20577"/>
          <ac:spMkLst>
            <pc:docMk/>
            <pc:sldMk cId="3739242010" sldId="259"/>
            <ac:spMk id="2" creationId="{BA133E03-5F92-44DA-82DF-924A37279EAC}"/>
          </ac:spMkLst>
        </pc:spChg>
      </pc:sldChg>
    </pc:docChg>
  </pc:docChgLst>
  <pc:docChgLst>
    <pc:chgData name="鹿島 淳" userId="22b9229f-32c8-4be4-9cd6-893441440487" providerId="ADAL" clId="{1B521989-565F-4A2D-A381-EA9815B5F63F}"/>
    <pc:docChg chg="undo custSel modMainMaster">
      <pc:chgData name="鹿島 淳" userId="22b9229f-32c8-4be4-9cd6-893441440487" providerId="ADAL" clId="{1B521989-565F-4A2D-A381-EA9815B5F63F}" dt="2021-06-17T23:44:54.416" v="7" actId="478"/>
      <pc:docMkLst>
        <pc:docMk/>
      </pc:docMkLst>
      <pc:sldMasterChg chg="modSldLayout">
        <pc:chgData name="鹿島 淳" userId="22b9229f-32c8-4be4-9cd6-893441440487" providerId="ADAL" clId="{1B521989-565F-4A2D-A381-EA9815B5F63F}" dt="2021-06-17T23:44:54.416" v="7" actId="478"/>
        <pc:sldMasterMkLst>
          <pc:docMk/>
          <pc:sldMasterMk cId="2913245644" sldId="2147483672"/>
        </pc:sldMasterMkLst>
        <pc:sldLayoutChg chg="addSp delSp modSp mod">
          <pc:chgData name="鹿島 淳" userId="22b9229f-32c8-4be4-9cd6-893441440487" providerId="ADAL" clId="{1B521989-565F-4A2D-A381-EA9815B5F63F}" dt="2021-06-17T23:44:54.416" v="7" actId="478"/>
          <pc:sldLayoutMkLst>
            <pc:docMk/>
            <pc:sldMasterMk cId="2913245644" sldId="2147483672"/>
            <pc:sldLayoutMk cId="1911827488" sldId="2147483673"/>
          </pc:sldLayoutMkLst>
          <pc:picChg chg="add del">
            <ac:chgData name="鹿島 淳" userId="22b9229f-32c8-4be4-9cd6-893441440487" providerId="ADAL" clId="{1B521989-565F-4A2D-A381-EA9815B5F63F}" dt="2021-06-17T23:44:54.416" v="7" actId="478"/>
            <ac:picMkLst>
              <pc:docMk/>
              <pc:sldMasterMk cId="2913245644" sldId="2147483672"/>
              <pc:sldLayoutMk cId="1911827488" sldId="2147483673"/>
              <ac:picMk id="3" creationId="{057F1970-E368-4584-BF06-068BD5FDD0DA}"/>
            </ac:picMkLst>
          </pc:picChg>
          <pc:picChg chg="add del mod">
            <ac:chgData name="鹿島 淳" userId="22b9229f-32c8-4be4-9cd6-893441440487" providerId="ADAL" clId="{1B521989-565F-4A2D-A381-EA9815B5F63F}" dt="2021-06-17T23:44:53.915" v="6" actId="22"/>
            <ac:picMkLst>
              <pc:docMk/>
              <pc:sldMasterMk cId="2913245644" sldId="2147483672"/>
              <pc:sldLayoutMk cId="1911827488" sldId="2147483673"/>
              <ac:picMk id="5" creationId="{CF2F38CE-E65D-461D-BCA1-8886169108FF}"/>
            </ac:picMkLst>
          </pc:picChg>
        </pc:sldLayoutChg>
      </pc:sldMasterChg>
    </pc:docChg>
  </pc:docChgLst>
  <pc:docChgLst>
    <pc:chgData name="鹿島 淳" userId="22b9229f-32c8-4be4-9cd6-893441440487" providerId="ADAL" clId="{B751623B-3605-49DC-939F-4F987DBFC2A6}"/>
    <pc:docChg chg="undo custSel modMainMaster">
      <pc:chgData name="鹿島 淳" userId="22b9229f-32c8-4be4-9cd6-893441440487" providerId="ADAL" clId="{B751623B-3605-49DC-939F-4F987DBFC2A6}" dt="2021-01-04T16:22:18.394" v="64" actId="20577"/>
      <pc:docMkLst>
        <pc:docMk/>
      </pc:docMkLst>
      <pc:sldMasterChg chg="addSp delSp modSp mod modSldLayout sldLayoutOrd">
        <pc:chgData name="鹿島 淳" userId="22b9229f-32c8-4be4-9cd6-893441440487" providerId="ADAL" clId="{B751623B-3605-49DC-939F-4F987DBFC2A6}" dt="2021-01-04T16:22:18.394" v="64" actId="20577"/>
        <pc:sldMasterMkLst>
          <pc:docMk/>
          <pc:sldMasterMk cId="2913245644" sldId="2147483672"/>
        </pc:sldMasterMkLst>
        <pc:spChg chg="add del mod">
          <ac:chgData name="鹿島 淳" userId="22b9229f-32c8-4be4-9cd6-893441440487" providerId="ADAL" clId="{B751623B-3605-49DC-939F-4F987DBFC2A6}" dt="2021-01-04T16:21:13.684" v="23" actId="478"/>
          <ac:spMkLst>
            <pc:docMk/>
            <pc:sldMasterMk cId="2913245644" sldId="2147483672"/>
            <ac:spMk id="5" creationId="{D454577E-98AF-481D-98CC-7854ED9DCB06}"/>
          </ac:spMkLst>
        </pc:spChg>
        <pc:sldLayoutChg chg="modSp mod">
          <pc:chgData name="鹿島 淳" userId="22b9229f-32c8-4be4-9cd6-893441440487" providerId="ADAL" clId="{B751623B-3605-49DC-939F-4F987DBFC2A6}" dt="2021-01-04T16:21:45.298" v="41" actId="20577"/>
          <pc:sldLayoutMkLst>
            <pc:docMk/>
            <pc:sldMasterMk cId="2913245644" sldId="2147483672"/>
            <pc:sldLayoutMk cId="579113341" sldId="2147483662"/>
          </pc:sldLayoutMkLst>
          <pc:spChg chg="mod">
            <ac:chgData name="鹿島 淳" userId="22b9229f-32c8-4be4-9cd6-893441440487" providerId="ADAL" clId="{B751623B-3605-49DC-939F-4F987DBFC2A6}" dt="2021-01-04T16:21:45.298" v="41" actId="20577"/>
            <ac:spMkLst>
              <pc:docMk/>
              <pc:sldMasterMk cId="2913245644" sldId="2147483672"/>
              <pc:sldLayoutMk cId="579113341" sldId="2147483662"/>
              <ac:spMk id="17" creationId="{426FF9B8-F98C-472F-B1C3-662C1D4AD329}"/>
            </ac:spMkLst>
          </pc:spChg>
        </pc:sldLayoutChg>
        <pc:sldLayoutChg chg="modSp mod">
          <pc:chgData name="鹿島 淳" userId="22b9229f-32c8-4be4-9cd6-893441440487" providerId="ADAL" clId="{B751623B-3605-49DC-939F-4F987DBFC2A6}" dt="2021-01-04T16:21:49.868" v="44" actId="20577"/>
          <pc:sldLayoutMkLst>
            <pc:docMk/>
            <pc:sldMasterMk cId="2913245644" sldId="2147483672"/>
            <pc:sldLayoutMk cId="738920552" sldId="2147483664"/>
          </pc:sldLayoutMkLst>
          <pc:spChg chg="mod">
            <ac:chgData name="鹿島 淳" userId="22b9229f-32c8-4be4-9cd6-893441440487" providerId="ADAL" clId="{B751623B-3605-49DC-939F-4F987DBFC2A6}" dt="2021-01-04T16:21:49.868" v="44" actId="20577"/>
            <ac:spMkLst>
              <pc:docMk/>
              <pc:sldMasterMk cId="2913245644" sldId="2147483672"/>
              <pc:sldLayoutMk cId="738920552" sldId="2147483664"/>
              <ac:spMk id="18" creationId="{16EC5A69-766E-4E09-A29B-1C22822C6292}"/>
            </ac:spMkLst>
          </pc:spChg>
        </pc:sldLayoutChg>
        <pc:sldLayoutChg chg="modSp mod">
          <pc:chgData name="鹿島 淳" userId="22b9229f-32c8-4be4-9cd6-893441440487" providerId="ADAL" clId="{B751623B-3605-49DC-939F-4F987DBFC2A6}" dt="2021-01-04T16:21:53.641" v="47" actId="20577"/>
          <pc:sldLayoutMkLst>
            <pc:docMk/>
            <pc:sldMasterMk cId="2913245644" sldId="2147483672"/>
            <pc:sldLayoutMk cId="619569268" sldId="2147483665"/>
          </pc:sldLayoutMkLst>
          <pc:spChg chg="mod">
            <ac:chgData name="鹿島 淳" userId="22b9229f-32c8-4be4-9cd6-893441440487" providerId="ADAL" clId="{B751623B-3605-49DC-939F-4F987DBFC2A6}" dt="2021-01-04T16:21:53.641" v="47" actId="20577"/>
            <ac:spMkLst>
              <pc:docMk/>
              <pc:sldMasterMk cId="2913245644" sldId="2147483672"/>
              <pc:sldLayoutMk cId="619569268" sldId="2147483665"/>
              <ac:spMk id="20" creationId="{C23BFE74-A0BA-4ED1-8C2F-1F05DEFD1DAD}"/>
            </ac:spMkLst>
          </pc:spChg>
        </pc:sldLayoutChg>
        <pc:sldLayoutChg chg="modSp mod">
          <pc:chgData name="鹿島 淳" userId="22b9229f-32c8-4be4-9cd6-893441440487" providerId="ADAL" clId="{B751623B-3605-49DC-939F-4F987DBFC2A6}" dt="2021-01-04T16:21:58.675" v="50" actId="20577"/>
          <pc:sldLayoutMkLst>
            <pc:docMk/>
            <pc:sldMasterMk cId="2913245644" sldId="2147483672"/>
            <pc:sldLayoutMk cId="1816009290" sldId="2147483666"/>
          </pc:sldLayoutMkLst>
          <pc:spChg chg="mod">
            <ac:chgData name="鹿島 淳" userId="22b9229f-32c8-4be4-9cd6-893441440487" providerId="ADAL" clId="{B751623B-3605-49DC-939F-4F987DBFC2A6}" dt="2021-01-04T16:21:58.675" v="50" actId="20577"/>
            <ac:spMkLst>
              <pc:docMk/>
              <pc:sldMasterMk cId="2913245644" sldId="2147483672"/>
              <pc:sldLayoutMk cId="1816009290" sldId="2147483666"/>
              <ac:spMk id="16" creationId="{CD6E9D5D-04FB-4E39-9D25-321517282D76}"/>
            </ac:spMkLst>
          </pc:spChg>
        </pc:sldLayoutChg>
        <pc:sldLayoutChg chg="modSp mod">
          <pc:chgData name="鹿島 淳" userId="22b9229f-32c8-4be4-9cd6-893441440487" providerId="ADAL" clId="{B751623B-3605-49DC-939F-4F987DBFC2A6}" dt="2021-01-04T16:22:04.369" v="53" actId="20577"/>
          <pc:sldLayoutMkLst>
            <pc:docMk/>
            <pc:sldMasterMk cId="2913245644" sldId="2147483672"/>
            <pc:sldLayoutMk cId="3729925698" sldId="2147483667"/>
          </pc:sldLayoutMkLst>
          <pc:spChg chg="mod">
            <ac:chgData name="鹿島 淳" userId="22b9229f-32c8-4be4-9cd6-893441440487" providerId="ADAL" clId="{B751623B-3605-49DC-939F-4F987DBFC2A6}" dt="2021-01-04T16:22:04.369" v="53" actId="20577"/>
            <ac:spMkLst>
              <pc:docMk/>
              <pc:sldMasterMk cId="2913245644" sldId="2147483672"/>
              <pc:sldLayoutMk cId="3729925698" sldId="2147483667"/>
              <ac:spMk id="15" creationId="{5313D8EB-339D-4F23-BF3B-4E3EC755DEB4}"/>
            </ac:spMkLst>
          </pc:spChg>
        </pc:sldLayoutChg>
        <pc:sldLayoutChg chg="modSp mod">
          <pc:chgData name="鹿島 淳" userId="22b9229f-32c8-4be4-9cd6-893441440487" providerId="ADAL" clId="{B751623B-3605-49DC-939F-4F987DBFC2A6}" dt="2021-01-04T16:22:07.932" v="56" actId="20577"/>
          <pc:sldLayoutMkLst>
            <pc:docMk/>
            <pc:sldMasterMk cId="2913245644" sldId="2147483672"/>
            <pc:sldLayoutMk cId="4051626918" sldId="2147483668"/>
          </pc:sldLayoutMkLst>
          <pc:spChg chg="mod">
            <ac:chgData name="鹿島 淳" userId="22b9229f-32c8-4be4-9cd6-893441440487" providerId="ADAL" clId="{B751623B-3605-49DC-939F-4F987DBFC2A6}" dt="2021-01-04T16:22:07.932" v="56" actId="20577"/>
            <ac:spMkLst>
              <pc:docMk/>
              <pc:sldMasterMk cId="2913245644" sldId="2147483672"/>
              <pc:sldLayoutMk cId="4051626918" sldId="2147483668"/>
              <ac:spMk id="18" creationId="{6BBE2DAB-B675-4A95-BFD1-CD37128AC1BB}"/>
            </ac:spMkLst>
          </pc:spChg>
        </pc:sldLayoutChg>
        <pc:sldLayoutChg chg="modSp mod">
          <pc:chgData name="鹿島 淳" userId="22b9229f-32c8-4be4-9cd6-893441440487" providerId="ADAL" clId="{B751623B-3605-49DC-939F-4F987DBFC2A6}" dt="2021-01-04T16:22:12.150" v="59" actId="20577"/>
          <pc:sldLayoutMkLst>
            <pc:docMk/>
            <pc:sldMasterMk cId="2913245644" sldId="2147483672"/>
            <pc:sldLayoutMk cId="1632972739" sldId="2147483669"/>
          </pc:sldLayoutMkLst>
          <pc:spChg chg="mod">
            <ac:chgData name="鹿島 淳" userId="22b9229f-32c8-4be4-9cd6-893441440487" providerId="ADAL" clId="{B751623B-3605-49DC-939F-4F987DBFC2A6}" dt="2021-01-04T16:22:12.150" v="59" actId="20577"/>
            <ac:spMkLst>
              <pc:docMk/>
              <pc:sldMasterMk cId="2913245644" sldId="2147483672"/>
              <pc:sldLayoutMk cId="1632972739" sldId="2147483669"/>
              <ac:spMk id="18" creationId="{B6C9640D-68C2-48AA-9A90-135BB00DED21}"/>
            </ac:spMkLst>
          </pc:spChg>
        </pc:sldLayoutChg>
        <pc:sldLayoutChg chg="modSp mod">
          <pc:chgData name="鹿島 淳" userId="22b9229f-32c8-4be4-9cd6-893441440487" providerId="ADAL" clId="{B751623B-3605-49DC-939F-4F987DBFC2A6}" dt="2021-01-04T16:22:18.394" v="64" actId="20577"/>
          <pc:sldLayoutMkLst>
            <pc:docMk/>
            <pc:sldMasterMk cId="2913245644" sldId="2147483672"/>
            <pc:sldLayoutMk cId="1949833045" sldId="2147483670"/>
          </pc:sldLayoutMkLst>
          <pc:spChg chg="mod">
            <ac:chgData name="鹿島 淳" userId="22b9229f-32c8-4be4-9cd6-893441440487" providerId="ADAL" clId="{B751623B-3605-49DC-939F-4F987DBFC2A6}" dt="2021-01-04T16:22:18.394" v="64" actId="20577"/>
            <ac:spMkLst>
              <pc:docMk/>
              <pc:sldMasterMk cId="2913245644" sldId="2147483672"/>
              <pc:sldLayoutMk cId="1949833045" sldId="2147483670"/>
              <ac:spMk id="17" creationId="{CA2322BE-24CB-4A56-BA3E-0831CFECC038}"/>
            </ac:spMkLst>
          </pc:spChg>
        </pc:sldLayoutChg>
        <pc:sldLayoutChg chg="ord">
          <pc:chgData name="鹿島 淳" userId="22b9229f-32c8-4be4-9cd6-893441440487" providerId="ADAL" clId="{B751623B-3605-49DC-939F-4F987DBFC2A6}" dt="2021-01-04T16:20:42.616" v="20" actId="20578"/>
          <pc:sldLayoutMkLst>
            <pc:docMk/>
            <pc:sldMasterMk cId="2913245644" sldId="2147483672"/>
            <pc:sldLayoutMk cId="1911827488" sldId="2147483673"/>
          </pc:sldLayoutMkLst>
        </pc:sldLayoutChg>
        <pc:sldLayoutChg chg="modSp mod">
          <pc:chgData name="鹿島 淳" userId="22b9229f-32c8-4be4-9cd6-893441440487" providerId="ADAL" clId="{B751623B-3605-49DC-939F-4F987DBFC2A6}" dt="2021-01-04T16:19:35.345" v="2" actId="20577"/>
          <pc:sldLayoutMkLst>
            <pc:docMk/>
            <pc:sldMasterMk cId="2913245644" sldId="2147483672"/>
            <pc:sldLayoutMk cId="3296413987" sldId="2147483674"/>
          </pc:sldLayoutMkLst>
          <pc:spChg chg="mod">
            <ac:chgData name="鹿島 淳" userId="22b9229f-32c8-4be4-9cd6-893441440487" providerId="ADAL" clId="{B751623B-3605-49DC-939F-4F987DBFC2A6}" dt="2021-01-04T16:19:35.345" v="2" actId="20577"/>
            <ac:spMkLst>
              <pc:docMk/>
              <pc:sldMasterMk cId="2913245644" sldId="2147483672"/>
              <pc:sldLayoutMk cId="3296413987" sldId="2147483674"/>
              <ac:spMk id="18" creationId="{EEDBDBB4-790D-49C1-87F3-3285F3786125}"/>
            </ac:spMkLst>
          </pc:spChg>
        </pc:sldLayoutChg>
        <pc:sldLayoutChg chg="modSp mod">
          <pc:chgData name="鹿島 淳" userId="22b9229f-32c8-4be4-9cd6-893441440487" providerId="ADAL" clId="{B751623B-3605-49DC-939F-4F987DBFC2A6}" dt="2021-01-04T16:19:55.506" v="5" actId="20577"/>
          <pc:sldLayoutMkLst>
            <pc:docMk/>
            <pc:sldMasterMk cId="2913245644" sldId="2147483672"/>
            <pc:sldLayoutMk cId="357402276" sldId="2147483675"/>
          </pc:sldLayoutMkLst>
          <pc:spChg chg="mod">
            <ac:chgData name="鹿島 淳" userId="22b9229f-32c8-4be4-9cd6-893441440487" providerId="ADAL" clId="{B751623B-3605-49DC-939F-4F987DBFC2A6}" dt="2021-01-04T16:19:55.506" v="5" actId="20577"/>
            <ac:spMkLst>
              <pc:docMk/>
              <pc:sldMasterMk cId="2913245644" sldId="2147483672"/>
              <pc:sldLayoutMk cId="357402276" sldId="2147483675"/>
              <ac:spMk id="21" creationId="{A04A674A-FDA1-42B2-B3F1-78C5D65749FE}"/>
            </ac:spMkLst>
          </pc:spChg>
        </pc:sldLayoutChg>
        <pc:sldLayoutChg chg="modSp mod">
          <pc:chgData name="鹿島 淳" userId="22b9229f-32c8-4be4-9cd6-893441440487" providerId="ADAL" clId="{B751623B-3605-49DC-939F-4F987DBFC2A6}" dt="2021-01-04T16:19:59.698" v="8" actId="20577"/>
          <pc:sldLayoutMkLst>
            <pc:docMk/>
            <pc:sldMasterMk cId="2913245644" sldId="2147483672"/>
            <pc:sldLayoutMk cId="3275178994" sldId="2147483676"/>
          </pc:sldLayoutMkLst>
          <pc:spChg chg="mod">
            <ac:chgData name="鹿島 淳" userId="22b9229f-32c8-4be4-9cd6-893441440487" providerId="ADAL" clId="{B751623B-3605-49DC-939F-4F987DBFC2A6}" dt="2021-01-04T16:19:59.698" v="8" actId="20577"/>
            <ac:spMkLst>
              <pc:docMk/>
              <pc:sldMasterMk cId="2913245644" sldId="2147483672"/>
              <pc:sldLayoutMk cId="3275178994" sldId="2147483676"/>
              <ac:spMk id="25" creationId="{35099CE4-C8BA-4853-80B9-8E2DBA252B6F}"/>
            </ac:spMkLst>
          </pc:spChg>
        </pc:sldLayoutChg>
        <pc:sldLayoutChg chg="modSp mod">
          <pc:chgData name="鹿島 淳" userId="22b9229f-32c8-4be4-9cd6-893441440487" providerId="ADAL" clId="{B751623B-3605-49DC-939F-4F987DBFC2A6}" dt="2021-01-04T16:20:18.046" v="11" actId="20577"/>
          <pc:sldLayoutMkLst>
            <pc:docMk/>
            <pc:sldMasterMk cId="2913245644" sldId="2147483672"/>
            <pc:sldLayoutMk cId="3675871848" sldId="2147483677"/>
          </pc:sldLayoutMkLst>
          <pc:spChg chg="mod">
            <ac:chgData name="鹿島 淳" userId="22b9229f-32c8-4be4-9cd6-893441440487" providerId="ADAL" clId="{B751623B-3605-49DC-939F-4F987DBFC2A6}" dt="2021-01-04T16:20:18.046" v="11" actId="20577"/>
            <ac:spMkLst>
              <pc:docMk/>
              <pc:sldMasterMk cId="2913245644" sldId="2147483672"/>
              <pc:sldLayoutMk cId="3675871848" sldId="2147483677"/>
              <ac:spMk id="25" creationId="{224B8261-4884-43E6-84E4-2080145FEDF1}"/>
            </ac:spMkLst>
          </pc:spChg>
        </pc:sldLayoutChg>
        <pc:sldLayoutChg chg="modSp mod">
          <pc:chgData name="鹿島 淳" userId="22b9229f-32c8-4be4-9cd6-893441440487" providerId="ADAL" clId="{B751623B-3605-49DC-939F-4F987DBFC2A6}" dt="2021-01-04T16:21:07.331" v="22" actId="1076"/>
          <pc:sldLayoutMkLst>
            <pc:docMk/>
            <pc:sldMasterMk cId="2913245644" sldId="2147483672"/>
            <pc:sldLayoutMk cId="4015019470" sldId="2147483678"/>
          </pc:sldLayoutMkLst>
          <pc:spChg chg="mod">
            <ac:chgData name="鹿島 淳" userId="22b9229f-32c8-4be4-9cd6-893441440487" providerId="ADAL" clId="{B751623B-3605-49DC-939F-4F987DBFC2A6}" dt="2021-01-04T16:21:07.331" v="22" actId="1076"/>
            <ac:spMkLst>
              <pc:docMk/>
              <pc:sldMasterMk cId="2913245644" sldId="2147483672"/>
              <pc:sldLayoutMk cId="4015019470" sldId="2147483678"/>
              <ac:spMk id="21" creationId="{6EDEB17E-D9E1-48CC-9BEA-759B477CDE5D}"/>
            </ac:spMkLst>
          </pc:spChg>
        </pc:sldLayoutChg>
        <pc:sldLayoutChg chg="modSp mod">
          <pc:chgData name="鹿島 淳" userId="22b9229f-32c8-4be4-9cd6-893441440487" providerId="ADAL" clId="{B751623B-3605-49DC-939F-4F987DBFC2A6}" dt="2021-01-04T16:21:23.128" v="26" actId="20577"/>
          <pc:sldLayoutMkLst>
            <pc:docMk/>
            <pc:sldMasterMk cId="2913245644" sldId="2147483672"/>
            <pc:sldLayoutMk cId="3628549449" sldId="2147483679"/>
          </pc:sldLayoutMkLst>
          <pc:spChg chg="mod">
            <ac:chgData name="鹿島 淳" userId="22b9229f-32c8-4be4-9cd6-893441440487" providerId="ADAL" clId="{B751623B-3605-49DC-939F-4F987DBFC2A6}" dt="2021-01-04T16:21:23.128" v="26" actId="20577"/>
            <ac:spMkLst>
              <pc:docMk/>
              <pc:sldMasterMk cId="2913245644" sldId="2147483672"/>
              <pc:sldLayoutMk cId="3628549449" sldId="2147483679"/>
              <ac:spMk id="20" creationId="{4DAFE07B-2CCD-45D0-BB35-CFFC3309CD2B}"/>
            </ac:spMkLst>
          </pc:spChg>
        </pc:sldLayoutChg>
        <pc:sldLayoutChg chg="modSp mod">
          <pc:chgData name="鹿島 淳" userId="22b9229f-32c8-4be4-9cd6-893441440487" providerId="ADAL" clId="{B751623B-3605-49DC-939F-4F987DBFC2A6}" dt="2021-01-04T16:21:27.226" v="29" actId="20577"/>
          <pc:sldLayoutMkLst>
            <pc:docMk/>
            <pc:sldMasterMk cId="2913245644" sldId="2147483672"/>
            <pc:sldLayoutMk cId="1498716411" sldId="2147483680"/>
          </pc:sldLayoutMkLst>
          <pc:spChg chg="mod">
            <ac:chgData name="鹿島 淳" userId="22b9229f-32c8-4be4-9cd6-893441440487" providerId="ADAL" clId="{B751623B-3605-49DC-939F-4F987DBFC2A6}" dt="2021-01-04T16:21:27.226" v="29" actId="20577"/>
            <ac:spMkLst>
              <pc:docMk/>
              <pc:sldMasterMk cId="2913245644" sldId="2147483672"/>
              <pc:sldLayoutMk cId="1498716411" sldId="2147483680"/>
              <ac:spMk id="26" creationId="{E0FBF32B-13A6-477A-8812-655A8A5078DB}"/>
            </ac:spMkLst>
          </pc:spChg>
        </pc:sldLayoutChg>
        <pc:sldLayoutChg chg="modSp mod">
          <pc:chgData name="鹿島 淳" userId="22b9229f-32c8-4be4-9cd6-893441440487" providerId="ADAL" clId="{B751623B-3605-49DC-939F-4F987DBFC2A6}" dt="2021-01-04T16:21:31.689" v="32" actId="20577"/>
          <pc:sldLayoutMkLst>
            <pc:docMk/>
            <pc:sldMasterMk cId="2913245644" sldId="2147483672"/>
            <pc:sldLayoutMk cId="836303104" sldId="2147483681"/>
          </pc:sldLayoutMkLst>
          <pc:spChg chg="mod">
            <ac:chgData name="鹿島 淳" userId="22b9229f-32c8-4be4-9cd6-893441440487" providerId="ADAL" clId="{B751623B-3605-49DC-939F-4F987DBFC2A6}" dt="2021-01-04T16:21:31.689" v="32" actId="20577"/>
            <ac:spMkLst>
              <pc:docMk/>
              <pc:sldMasterMk cId="2913245644" sldId="2147483672"/>
              <pc:sldLayoutMk cId="836303104" sldId="2147483681"/>
              <ac:spMk id="23" creationId="{FCEBFDDE-9942-4500-AD32-08221B7180BA}"/>
            </ac:spMkLst>
          </pc:spChg>
        </pc:sldLayoutChg>
        <pc:sldLayoutChg chg="modSp mod">
          <pc:chgData name="鹿島 淳" userId="22b9229f-32c8-4be4-9cd6-893441440487" providerId="ADAL" clId="{B751623B-3605-49DC-939F-4F987DBFC2A6}" dt="2021-01-04T16:21:35.647" v="35" actId="20577"/>
          <pc:sldLayoutMkLst>
            <pc:docMk/>
            <pc:sldMasterMk cId="2913245644" sldId="2147483672"/>
            <pc:sldLayoutMk cId="1803573758" sldId="2147483682"/>
          </pc:sldLayoutMkLst>
          <pc:spChg chg="mod">
            <ac:chgData name="鹿島 淳" userId="22b9229f-32c8-4be4-9cd6-893441440487" providerId="ADAL" clId="{B751623B-3605-49DC-939F-4F987DBFC2A6}" dt="2021-01-04T16:21:35.647" v="35" actId="20577"/>
            <ac:spMkLst>
              <pc:docMk/>
              <pc:sldMasterMk cId="2913245644" sldId="2147483672"/>
              <pc:sldLayoutMk cId="1803573758" sldId="2147483682"/>
              <ac:spMk id="22" creationId="{1F28AFFF-D44F-47CF-99AE-D3529FE8A9DD}"/>
            </ac:spMkLst>
          </pc:spChg>
        </pc:sldLayoutChg>
        <pc:sldLayoutChg chg="modSp mod">
          <pc:chgData name="鹿島 淳" userId="22b9229f-32c8-4be4-9cd6-893441440487" providerId="ADAL" clId="{B751623B-3605-49DC-939F-4F987DBFC2A6}" dt="2021-01-04T16:21:40.245" v="38" actId="20577"/>
          <pc:sldLayoutMkLst>
            <pc:docMk/>
            <pc:sldMasterMk cId="2913245644" sldId="2147483672"/>
            <pc:sldLayoutMk cId="2393918999" sldId="2147483683"/>
          </pc:sldLayoutMkLst>
          <pc:spChg chg="mod">
            <ac:chgData name="鹿島 淳" userId="22b9229f-32c8-4be4-9cd6-893441440487" providerId="ADAL" clId="{B751623B-3605-49DC-939F-4F987DBFC2A6}" dt="2021-01-04T16:21:40.245" v="38" actId="20577"/>
            <ac:spMkLst>
              <pc:docMk/>
              <pc:sldMasterMk cId="2913245644" sldId="2147483672"/>
              <pc:sldLayoutMk cId="2393918999" sldId="2147483683"/>
              <ac:spMk id="23" creationId="{8B318CD5-18BF-4F8C-9054-3D97519D4F83}"/>
            </ac:spMkLst>
          </pc:spChg>
        </pc:sldLayoutChg>
      </pc:sldMasterChg>
    </pc:docChg>
  </pc:docChgLst>
  <pc:docChgLst>
    <pc:chgData name="鹿島 淳" userId="22b9229f-32c8-4be4-9cd6-893441440487" providerId="ADAL" clId="{0F119773-5337-4F16-B5DF-6075F932F5D5}"/>
    <pc:docChg chg="custSel modSld modMainMaster">
      <pc:chgData name="鹿島 淳" userId="22b9229f-32c8-4be4-9cd6-893441440487" providerId="ADAL" clId="{0F119773-5337-4F16-B5DF-6075F932F5D5}" dt="2023-03-02T15:51:07.053" v="895"/>
      <pc:docMkLst>
        <pc:docMk/>
      </pc:docMkLst>
      <pc:sldChg chg="modSp mod">
        <pc:chgData name="鹿島 淳" userId="22b9229f-32c8-4be4-9cd6-893441440487" providerId="ADAL" clId="{0F119773-5337-4F16-B5DF-6075F932F5D5}" dt="2023-03-02T15:43:30.455" v="330" actId="20577"/>
        <pc:sldMkLst>
          <pc:docMk/>
          <pc:sldMk cId="329507854" sldId="1667"/>
        </pc:sldMkLst>
        <pc:spChg chg="mod">
          <ac:chgData name="鹿島 淳" userId="22b9229f-32c8-4be4-9cd6-893441440487" providerId="ADAL" clId="{0F119773-5337-4F16-B5DF-6075F932F5D5}" dt="2023-03-02T15:42:20.271" v="129" actId="20577"/>
          <ac:spMkLst>
            <pc:docMk/>
            <pc:sldMk cId="329507854" sldId="1667"/>
            <ac:spMk id="7" creationId="{54DE5505-6219-4E18-BEB3-C811406B317C}"/>
          </ac:spMkLst>
        </pc:spChg>
        <pc:spChg chg="mod">
          <ac:chgData name="鹿島 淳" userId="22b9229f-32c8-4be4-9cd6-893441440487" providerId="ADAL" clId="{0F119773-5337-4F16-B5DF-6075F932F5D5}" dt="2023-03-02T15:43:30.455" v="330" actId="20577"/>
          <ac:spMkLst>
            <pc:docMk/>
            <pc:sldMk cId="329507854" sldId="1667"/>
            <ac:spMk id="12" creationId="{6E63E878-A0C5-4913-963F-E30D07E7ADA5}"/>
          </ac:spMkLst>
        </pc:spChg>
      </pc:sldChg>
      <pc:sldChg chg="addSp delSp modSp mod">
        <pc:chgData name="鹿島 淳" userId="22b9229f-32c8-4be4-9cd6-893441440487" providerId="ADAL" clId="{0F119773-5337-4F16-B5DF-6075F932F5D5}" dt="2023-03-02T15:51:07.053" v="895"/>
        <pc:sldMkLst>
          <pc:docMk/>
          <pc:sldMk cId="1118682361" sldId="1680"/>
        </pc:sldMkLst>
        <pc:spChg chg="mod">
          <ac:chgData name="鹿島 淳" userId="22b9229f-32c8-4be4-9cd6-893441440487" providerId="ADAL" clId="{0F119773-5337-4F16-B5DF-6075F932F5D5}" dt="2023-03-02T15:47:17.931" v="594" actId="1076"/>
          <ac:spMkLst>
            <pc:docMk/>
            <pc:sldMk cId="1118682361" sldId="1680"/>
            <ac:spMk id="2" creationId="{5B7CEF5E-0DC8-4772-A53C-A691FA59A1AF}"/>
          </ac:spMkLst>
        </pc:spChg>
        <pc:spChg chg="add mod">
          <ac:chgData name="鹿島 淳" userId="22b9229f-32c8-4be4-9cd6-893441440487" providerId="ADAL" clId="{0F119773-5337-4F16-B5DF-6075F932F5D5}" dt="2023-03-02T15:51:07.053" v="895"/>
          <ac:spMkLst>
            <pc:docMk/>
            <pc:sldMk cId="1118682361" sldId="1680"/>
            <ac:spMk id="3" creationId="{C1195924-D257-1BC0-A1BD-C2309D4A56DC}"/>
          </ac:spMkLst>
        </pc:spChg>
        <pc:spChg chg="del">
          <ac:chgData name="鹿島 淳" userId="22b9229f-32c8-4be4-9cd6-893441440487" providerId="ADAL" clId="{0F119773-5337-4F16-B5DF-6075F932F5D5}" dt="2023-03-02T15:51:06.746" v="894" actId="478"/>
          <ac:spMkLst>
            <pc:docMk/>
            <pc:sldMk cId="1118682361" sldId="1680"/>
            <ac:spMk id="7" creationId="{F4516975-25AE-6096-FBED-C629AC146321}"/>
          </ac:spMkLst>
        </pc:spChg>
        <pc:graphicFrameChg chg="mod modGraphic">
          <ac:chgData name="鹿島 淳" userId="22b9229f-32c8-4be4-9cd6-893441440487" providerId="ADAL" clId="{0F119773-5337-4F16-B5DF-6075F932F5D5}" dt="2023-03-02T15:50:57.234" v="893" actId="207"/>
          <ac:graphicFrameMkLst>
            <pc:docMk/>
            <pc:sldMk cId="1118682361" sldId="1680"/>
            <ac:graphicFrameMk id="9" creationId="{15B51649-7D64-4EA4-9A25-658F310D21E0}"/>
          </ac:graphicFrameMkLst>
        </pc:graphicFrameChg>
      </pc:sldChg>
      <pc:sldMasterChg chg="delSldLayout modSldLayout">
        <pc:chgData name="鹿島 淳" userId="22b9229f-32c8-4be4-9cd6-893441440487" providerId="ADAL" clId="{0F119773-5337-4F16-B5DF-6075F932F5D5}" dt="2023-03-02T15:42:43.109" v="152" actId="2696"/>
        <pc:sldMasterMkLst>
          <pc:docMk/>
          <pc:sldMasterMk cId="2913245644" sldId="2147483672"/>
        </pc:sldMasterMkLst>
        <pc:sldLayoutChg chg="del">
          <pc:chgData name="鹿島 淳" userId="22b9229f-32c8-4be4-9cd6-893441440487" providerId="ADAL" clId="{0F119773-5337-4F16-B5DF-6075F932F5D5}" dt="2023-03-02T15:42:43.015" v="145" actId="2696"/>
          <pc:sldLayoutMkLst>
            <pc:docMk/>
            <pc:sldMasterMk cId="2913245644" sldId="2147483672"/>
            <pc:sldLayoutMk cId="579113341" sldId="2147483662"/>
          </pc:sldLayoutMkLst>
        </pc:sldLayoutChg>
        <pc:sldLayoutChg chg="del">
          <pc:chgData name="鹿島 淳" userId="22b9229f-32c8-4be4-9cd6-893441440487" providerId="ADAL" clId="{0F119773-5337-4F16-B5DF-6075F932F5D5}" dt="2023-03-02T15:42:43.035" v="146" actId="2696"/>
          <pc:sldLayoutMkLst>
            <pc:docMk/>
            <pc:sldMasterMk cId="2913245644" sldId="2147483672"/>
            <pc:sldLayoutMk cId="738920552" sldId="2147483664"/>
          </pc:sldLayoutMkLst>
        </pc:sldLayoutChg>
        <pc:sldLayoutChg chg="del">
          <pc:chgData name="鹿島 淳" userId="22b9229f-32c8-4be4-9cd6-893441440487" providerId="ADAL" clId="{0F119773-5337-4F16-B5DF-6075F932F5D5}" dt="2023-03-02T15:42:43.055" v="147" actId="2696"/>
          <pc:sldLayoutMkLst>
            <pc:docMk/>
            <pc:sldMasterMk cId="2913245644" sldId="2147483672"/>
            <pc:sldLayoutMk cId="619569268" sldId="2147483665"/>
          </pc:sldLayoutMkLst>
        </pc:sldLayoutChg>
        <pc:sldLayoutChg chg="del">
          <pc:chgData name="鹿島 淳" userId="22b9229f-32c8-4be4-9cd6-893441440487" providerId="ADAL" clId="{0F119773-5337-4F16-B5DF-6075F932F5D5}" dt="2023-03-02T15:42:43.064" v="148" actId="2696"/>
          <pc:sldLayoutMkLst>
            <pc:docMk/>
            <pc:sldMasterMk cId="2913245644" sldId="2147483672"/>
            <pc:sldLayoutMk cId="1816009290" sldId="2147483666"/>
          </pc:sldLayoutMkLst>
        </pc:sldLayoutChg>
        <pc:sldLayoutChg chg="del">
          <pc:chgData name="鹿島 淳" userId="22b9229f-32c8-4be4-9cd6-893441440487" providerId="ADAL" clId="{0F119773-5337-4F16-B5DF-6075F932F5D5}" dt="2023-03-02T15:42:43.071" v="149" actId="2696"/>
          <pc:sldLayoutMkLst>
            <pc:docMk/>
            <pc:sldMasterMk cId="2913245644" sldId="2147483672"/>
            <pc:sldLayoutMk cId="3729925698" sldId="2147483667"/>
          </pc:sldLayoutMkLst>
        </pc:sldLayoutChg>
        <pc:sldLayoutChg chg="del">
          <pc:chgData name="鹿島 淳" userId="22b9229f-32c8-4be4-9cd6-893441440487" providerId="ADAL" clId="{0F119773-5337-4F16-B5DF-6075F932F5D5}" dt="2023-03-02T15:42:43.085" v="150" actId="2696"/>
          <pc:sldLayoutMkLst>
            <pc:docMk/>
            <pc:sldMasterMk cId="2913245644" sldId="2147483672"/>
            <pc:sldLayoutMk cId="4051626918" sldId="2147483668"/>
          </pc:sldLayoutMkLst>
        </pc:sldLayoutChg>
        <pc:sldLayoutChg chg="del">
          <pc:chgData name="鹿島 淳" userId="22b9229f-32c8-4be4-9cd6-893441440487" providerId="ADAL" clId="{0F119773-5337-4F16-B5DF-6075F932F5D5}" dt="2023-03-02T15:42:43.096" v="151" actId="2696"/>
          <pc:sldLayoutMkLst>
            <pc:docMk/>
            <pc:sldMasterMk cId="2913245644" sldId="2147483672"/>
            <pc:sldLayoutMk cId="1632972739" sldId="2147483669"/>
          </pc:sldLayoutMkLst>
        </pc:sldLayoutChg>
        <pc:sldLayoutChg chg="del">
          <pc:chgData name="鹿島 淳" userId="22b9229f-32c8-4be4-9cd6-893441440487" providerId="ADAL" clId="{0F119773-5337-4F16-B5DF-6075F932F5D5}" dt="2023-03-02T15:42:43.109" v="152" actId="2696"/>
          <pc:sldLayoutMkLst>
            <pc:docMk/>
            <pc:sldMasterMk cId="2913245644" sldId="2147483672"/>
            <pc:sldLayoutMk cId="1949833045" sldId="2147483670"/>
          </pc:sldLayoutMkLst>
        </pc:sldLayoutChg>
        <pc:sldLayoutChg chg="modSp mod">
          <pc:chgData name="鹿島 淳" userId="22b9229f-32c8-4be4-9cd6-893441440487" providerId="ADAL" clId="{0F119773-5337-4F16-B5DF-6075F932F5D5}" dt="2023-03-02T15:42:28.580" v="135" actId="20577"/>
          <pc:sldLayoutMkLst>
            <pc:docMk/>
            <pc:sldMasterMk cId="2913245644" sldId="2147483672"/>
            <pc:sldLayoutMk cId="3296413987" sldId="2147483674"/>
          </pc:sldLayoutMkLst>
          <pc:spChg chg="mod">
            <ac:chgData name="鹿島 淳" userId="22b9229f-32c8-4be4-9cd6-893441440487" providerId="ADAL" clId="{0F119773-5337-4F16-B5DF-6075F932F5D5}" dt="2023-03-02T15:42:28.580" v="135" actId="20577"/>
            <ac:spMkLst>
              <pc:docMk/>
              <pc:sldMasterMk cId="2913245644" sldId="2147483672"/>
              <pc:sldLayoutMk cId="3296413987" sldId="2147483674"/>
              <ac:spMk id="2" creationId="{FE53B219-D497-4DDA-9556-0D618C0F67E6}"/>
            </ac:spMkLst>
          </pc:spChg>
        </pc:sldLayoutChg>
        <pc:sldLayoutChg chg="del">
          <pc:chgData name="鹿島 淳" userId="22b9229f-32c8-4be4-9cd6-893441440487" providerId="ADAL" clId="{0F119773-5337-4F16-B5DF-6075F932F5D5}" dt="2023-03-02T15:42:42.885" v="136" actId="2696"/>
          <pc:sldLayoutMkLst>
            <pc:docMk/>
            <pc:sldMasterMk cId="2913245644" sldId="2147483672"/>
            <pc:sldLayoutMk cId="357402276" sldId="2147483675"/>
          </pc:sldLayoutMkLst>
        </pc:sldLayoutChg>
        <pc:sldLayoutChg chg="del">
          <pc:chgData name="鹿島 淳" userId="22b9229f-32c8-4be4-9cd6-893441440487" providerId="ADAL" clId="{0F119773-5337-4F16-B5DF-6075F932F5D5}" dt="2023-03-02T15:42:42.906" v="137" actId="2696"/>
          <pc:sldLayoutMkLst>
            <pc:docMk/>
            <pc:sldMasterMk cId="2913245644" sldId="2147483672"/>
            <pc:sldLayoutMk cId="3275178994" sldId="2147483676"/>
          </pc:sldLayoutMkLst>
        </pc:sldLayoutChg>
        <pc:sldLayoutChg chg="del">
          <pc:chgData name="鹿島 淳" userId="22b9229f-32c8-4be4-9cd6-893441440487" providerId="ADAL" clId="{0F119773-5337-4F16-B5DF-6075F932F5D5}" dt="2023-03-02T15:42:42.927" v="138" actId="2696"/>
          <pc:sldLayoutMkLst>
            <pc:docMk/>
            <pc:sldMasterMk cId="2913245644" sldId="2147483672"/>
            <pc:sldLayoutMk cId="3675871848" sldId="2147483677"/>
          </pc:sldLayoutMkLst>
        </pc:sldLayoutChg>
        <pc:sldLayoutChg chg="del">
          <pc:chgData name="鹿島 淳" userId="22b9229f-32c8-4be4-9cd6-893441440487" providerId="ADAL" clId="{0F119773-5337-4F16-B5DF-6075F932F5D5}" dt="2023-03-02T15:42:42.940" v="139" actId="2696"/>
          <pc:sldLayoutMkLst>
            <pc:docMk/>
            <pc:sldMasterMk cId="2913245644" sldId="2147483672"/>
            <pc:sldLayoutMk cId="4015019470" sldId="2147483678"/>
          </pc:sldLayoutMkLst>
        </pc:sldLayoutChg>
        <pc:sldLayoutChg chg="del">
          <pc:chgData name="鹿島 淳" userId="22b9229f-32c8-4be4-9cd6-893441440487" providerId="ADAL" clId="{0F119773-5337-4F16-B5DF-6075F932F5D5}" dt="2023-03-02T15:42:42.948" v="140" actId="2696"/>
          <pc:sldLayoutMkLst>
            <pc:docMk/>
            <pc:sldMasterMk cId="2913245644" sldId="2147483672"/>
            <pc:sldLayoutMk cId="3628549449" sldId="2147483679"/>
          </pc:sldLayoutMkLst>
        </pc:sldLayoutChg>
        <pc:sldLayoutChg chg="del">
          <pc:chgData name="鹿島 淳" userId="22b9229f-32c8-4be4-9cd6-893441440487" providerId="ADAL" clId="{0F119773-5337-4F16-B5DF-6075F932F5D5}" dt="2023-03-02T15:42:42.961" v="141" actId="2696"/>
          <pc:sldLayoutMkLst>
            <pc:docMk/>
            <pc:sldMasterMk cId="2913245644" sldId="2147483672"/>
            <pc:sldLayoutMk cId="1498716411" sldId="2147483680"/>
          </pc:sldLayoutMkLst>
        </pc:sldLayoutChg>
        <pc:sldLayoutChg chg="del">
          <pc:chgData name="鹿島 淳" userId="22b9229f-32c8-4be4-9cd6-893441440487" providerId="ADAL" clId="{0F119773-5337-4F16-B5DF-6075F932F5D5}" dt="2023-03-02T15:42:42.970" v="142" actId="2696"/>
          <pc:sldLayoutMkLst>
            <pc:docMk/>
            <pc:sldMasterMk cId="2913245644" sldId="2147483672"/>
            <pc:sldLayoutMk cId="836303104" sldId="2147483681"/>
          </pc:sldLayoutMkLst>
        </pc:sldLayoutChg>
        <pc:sldLayoutChg chg="del">
          <pc:chgData name="鹿島 淳" userId="22b9229f-32c8-4be4-9cd6-893441440487" providerId="ADAL" clId="{0F119773-5337-4F16-B5DF-6075F932F5D5}" dt="2023-03-02T15:42:42.985" v="143" actId="2696"/>
          <pc:sldLayoutMkLst>
            <pc:docMk/>
            <pc:sldMasterMk cId="2913245644" sldId="2147483672"/>
            <pc:sldLayoutMk cId="1803573758" sldId="2147483682"/>
          </pc:sldLayoutMkLst>
        </pc:sldLayoutChg>
        <pc:sldLayoutChg chg="del">
          <pc:chgData name="鹿島 淳" userId="22b9229f-32c8-4be4-9cd6-893441440487" providerId="ADAL" clId="{0F119773-5337-4F16-B5DF-6075F932F5D5}" dt="2023-03-02T15:42:42.999" v="144" actId="2696"/>
          <pc:sldLayoutMkLst>
            <pc:docMk/>
            <pc:sldMasterMk cId="2913245644" sldId="2147483672"/>
            <pc:sldLayoutMk cId="2393918999"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B4A7D9B6-B7C4-4E9D-8FB7-A847ECA58C44}" type="datetimeFigureOut">
              <a:rPr kumimoji="1" lang="ja-JP" altLang="en-US" smtClean="0"/>
              <a:t>2023/5/9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D9CD859E-A47D-4332-A4E8-B5F9E1F9A75A}" type="slidenum">
              <a:rPr kumimoji="1" lang="ja-JP" altLang="en-US" smtClean="0"/>
              <a:t>‹#›</a:t>
            </a:fld>
            <a:endParaRPr kumimoji="1" lang="ja-JP" altLang="en-US"/>
          </a:p>
        </p:txBody>
      </p:sp>
    </p:spTree>
    <p:extLst>
      <p:ext uri="{BB962C8B-B14F-4D97-AF65-F5344CB8AC3E}">
        <p14:creationId xmlns:p14="http://schemas.microsoft.com/office/powerpoint/2010/main" val="26482467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スライド">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pic>
        <p:nvPicPr>
          <p:cNvPr id="16" name="コンテンツ プレースホルダー 4" descr="挿絵 が含まれている画像&#10;&#10;自動的に生成された説明">
            <a:extLst>
              <a:ext uri="{FF2B5EF4-FFF2-40B4-BE49-F238E27FC236}">
                <a16:creationId xmlns:a16="http://schemas.microsoft.com/office/drawing/2014/main" id="{94ECCBD9-F0C4-4E05-8D01-9D128A62F5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3412" y="2760157"/>
            <a:ext cx="3159325" cy="1337676"/>
          </a:xfrm>
          <a:prstGeom prst="rect">
            <a:avLst/>
          </a:prstGeom>
        </p:spPr>
      </p:pic>
      <p:sp>
        <p:nvSpPr>
          <p:cNvPr id="17" name="テキスト ボックス 16">
            <a:extLst>
              <a:ext uri="{FF2B5EF4-FFF2-40B4-BE49-F238E27FC236}">
                <a16:creationId xmlns:a16="http://schemas.microsoft.com/office/drawing/2014/main" id="{FBAFE6A2-F094-4639-8444-57A299C8E287}"/>
              </a:ext>
            </a:extLst>
          </p:cNvPr>
          <p:cNvSpPr txBox="1"/>
          <p:nvPr/>
        </p:nvSpPr>
        <p:spPr>
          <a:xfrm>
            <a:off x="1018700" y="2324560"/>
            <a:ext cx="3988752" cy="253916"/>
          </a:xfrm>
          <a:prstGeom prst="rect">
            <a:avLst/>
          </a:prstGeom>
          <a:noFill/>
        </p:spPr>
        <p:txBody>
          <a:bodyPr wrap="square" rtlCol="0">
            <a:spAutoFit/>
          </a:bodyPr>
          <a:lstStyle/>
          <a:p>
            <a:r>
              <a:rPr kumimoji="1" lang="en-US" altLang="ja-JP" sz="1050" dirty="0">
                <a:solidFill>
                  <a:schemeClr val="bg1"/>
                </a:solidFill>
                <a:latin typeface="HG丸ｺﾞｼｯｸM-PRO" panose="020F0600000000000000" pitchFamily="50" charset="-128"/>
                <a:ea typeface="HG丸ｺﾞｼｯｸM-PRO" panose="020F0600000000000000" pitchFamily="50" charset="-128"/>
              </a:rPr>
              <a:t>CO</a:t>
            </a:r>
            <a:r>
              <a:rPr kumimoji="1" lang="ja-JP" altLang="en-US" sz="1050" dirty="0">
                <a:solidFill>
                  <a:schemeClr val="bg1"/>
                </a:solidFill>
                <a:latin typeface="HG丸ｺﾞｼｯｸM-PRO" panose="020F0600000000000000" pitchFamily="50" charset="-128"/>
                <a:ea typeface="HG丸ｺﾞｼｯｸM-PRO" panose="020F0600000000000000" pitchFamily="50" charset="-128"/>
              </a:rPr>
              <a:t>₂を資源として利用し、イノベーション創出に貢献</a:t>
            </a:r>
          </a:p>
        </p:txBody>
      </p:sp>
      <p:grpSp>
        <p:nvGrpSpPr>
          <p:cNvPr id="11" name="グループ化 10">
            <a:extLst>
              <a:ext uri="{FF2B5EF4-FFF2-40B4-BE49-F238E27FC236}">
                <a16:creationId xmlns:a16="http://schemas.microsoft.com/office/drawing/2014/main" id="{2ACB3559-F976-45D7-BB37-A079748757C6}"/>
              </a:ext>
            </a:extLst>
          </p:cNvPr>
          <p:cNvGrpSpPr/>
          <p:nvPr/>
        </p:nvGrpSpPr>
        <p:grpSpPr>
          <a:xfrm>
            <a:off x="-5" y="0"/>
            <a:ext cx="7107166" cy="6858000"/>
            <a:chOff x="-3" y="-4"/>
            <a:chExt cx="4605056" cy="6869011"/>
          </a:xfrm>
        </p:grpSpPr>
        <p:grpSp>
          <p:nvGrpSpPr>
            <p:cNvPr id="12" name="グループ化 11">
              <a:extLst>
                <a:ext uri="{FF2B5EF4-FFF2-40B4-BE49-F238E27FC236}">
                  <a16:creationId xmlns:a16="http://schemas.microsoft.com/office/drawing/2014/main" id="{0688834F-CE71-4F03-BD33-B3E9ADC186FA}"/>
                </a:ext>
              </a:extLst>
            </p:cNvPr>
            <p:cNvGrpSpPr/>
            <p:nvPr/>
          </p:nvGrpSpPr>
          <p:grpSpPr>
            <a:xfrm>
              <a:off x="2489805" y="-4"/>
              <a:ext cx="2115248" cy="6858006"/>
              <a:chOff x="2489805" y="-4"/>
              <a:chExt cx="2115248" cy="6858006"/>
            </a:xfrm>
          </p:grpSpPr>
          <p:sp>
            <p:nvSpPr>
              <p:cNvPr id="14" name="正方形/長方形 13">
                <a:extLst>
                  <a:ext uri="{FF2B5EF4-FFF2-40B4-BE49-F238E27FC236}">
                    <a16:creationId xmlns:a16="http://schemas.microsoft.com/office/drawing/2014/main" id="{8CEDAF07-275E-444F-A059-860DBEFA74BF}"/>
                  </a:ext>
                </a:extLst>
              </p:cNvPr>
              <p:cNvSpPr/>
              <p:nvPr/>
            </p:nvSpPr>
            <p:spPr>
              <a:xfrm>
                <a:off x="2489805" y="2"/>
                <a:ext cx="407632" cy="6858000"/>
              </a:xfrm>
              <a:prstGeom prst="rect">
                <a:avLst/>
              </a:prstGeom>
              <a:solidFill>
                <a:srgbClr val="033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a:solidFill>
                    <a:prstClr val="white"/>
                  </a:solidFill>
                  <a:latin typeface="游ゴシック" panose="020F0502020204030204"/>
                  <a:ea typeface="游ゴシック" panose="020B0400000000000000" pitchFamily="50" charset="-128"/>
                </a:endParaRPr>
              </a:p>
            </p:txBody>
          </p:sp>
          <p:sp>
            <p:nvSpPr>
              <p:cNvPr id="18" name="直角三角形 17">
                <a:extLst>
                  <a:ext uri="{FF2B5EF4-FFF2-40B4-BE49-F238E27FC236}">
                    <a16:creationId xmlns:a16="http://schemas.microsoft.com/office/drawing/2014/main" id="{26C9321E-2FBB-414B-8411-DBA228D59A64}"/>
                  </a:ext>
                </a:extLst>
              </p:cNvPr>
              <p:cNvSpPr/>
              <p:nvPr/>
            </p:nvSpPr>
            <p:spPr>
              <a:xfrm rot="10800000" flipH="1">
                <a:off x="2897436" y="-1"/>
                <a:ext cx="1707617" cy="6857999"/>
              </a:xfrm>
              <a:prstGeom prst="rtTriangle">
                <a:avLst/>
              </a:prstGeom>
              <a:solidFill>
                <a:srgbClr val="033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dirty="0">
                  <a:solidFill>
                    <a:prstClr val="white"/>
                  </a:solidFill>
                  <a:latin typeface="游ゴシック" panose="020F0502020204030204"/>
                  <a:ea typeface="游ゴシック" panose="020B0400000000000000" pitchFamily="50" charset="-128"/>
                </a:endParaRPr>
              </a:p>
            </p:txBody>
          </p:sp>
          <p:sp>
            <p:nvSpPr>
              <p:cNvPr id="19" name="直角三角形 18">
                <a:extLst>
                  <a:ext uri="{FF2B5EF4-FFF2-40B4-BE49-F238E27FC236}">
                    <a16:creationId xmlns:a16="http://schemas.microsoft.com/office/drawing/2014/main" id="{0C8598D2-9166-4CBC-AEE6-B358B276F75E}"/>
                  </a:ext>
                </a:extLst>
              </p:cNvPr>
              <p:cNvSpPr/>
              <p:nvPr/>
            </p:nvSpPr>
            <p:spPr>
              <a:xfrm rot="10800000" flipH="1">
                <a:off x="2693617" y="-4"/>
                <a:ext cx="1707617" cy="6857999"/>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dirty="0">
                  <a:solidFill>
                    <a:prstClr val="white"/>
                  </a:solidFill>
                  <a:latin typeface="游ゴシック" panose="020F0502020204030204"/>
                  <a:ea typeface="游ゴシック" panose="020B0400000000000000" pitchFamily="50" charset="-128"/>
                </a:endParaRPr>
              </a:p>
            </p:txBody>
          </p:sp>
        </p:grpSp>
        <p:sp>
          <p:nvSpPr>
            <p:cNvPr id="13" name="正方形/長方形 12">
              <a:extLst>
                <a:ext uri="{FF2B5EF4-FFF2-40B4-BE49-F238E27FC236}">
                  <a16:creationId xmlns:a16="http://schemas.microsoft.com/office/drawing/2014/main" id="{DBA613B5-1707-4BEC-AA66-9F97CF0D8C29}"/>
                </a:ext>
              </a:extLst>
            </p:cNvPr>
            <p:cNvSpPr/>
            <p:nvPr/>
          </p:nvSpPr>
          <p:spPr>
            <a:xfrm>
              <a:off x="-3" y="-4"/>
              <a:ext cx="2693619" cy="68690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a:solidFill>
                  <a:prstClr val="white"/>
                </a:solidFill>
                <a:latin typeface="游ゴシック" panose="020F0502020204030204"/>
                <a:ea typeface="游ゴシック" panose="020B0400000000000000" pitchFamily="50" charset="-128"/>
              </a:endParaRPr>
            </a:p>
          </p:txBody>
        </p:sp>
      </p:grpSp>
      <p:sp>
        <p:nvSpPr>
          <p:cNvPr id="21" name="Company Name">
            <a:extLst>
              <a:ext uri="{FF2B5EF4-FFF2-40B4-BE49-F238E27FC236}">
                <a16:creationId xmlns:a16="http://schemas.microsoft.com/office/drawing/2014/main" id="{6D9B5A7D-1A3E-4B28-AA9B-F5CA789245D1}"/>
              </a:ext>
            </a:extLst>
          </p:cNvPr>
          <p:cNvSpPr txBox="1"/>
          <p:nvPr/>
        </p:nvSpPr>
        <p:spPr>
          <a:xfrm>
            <a:off x="519170" y="1912508"/>
            <a:ext cx="3264207" cy="223138"/>
          </a:xfrm>
          <a:prstGeom prst="rect">
            <a:avLst/>
          </a:prstGeom>
          <a:ln w="12700">
            <a:miter lim="400000"/>
          </a:ln>
          <a:extLst>
            <a:ext uri="{C572A759-6A51-4108-AA02-DFA0A04FC94B}">
              <ma14:wrappingTextBoxFlag xmlns="" xmlns:ma14="http://schemas.microsoft.com/office/mac/drawingml/2011/main" val="1"/>
            </a:ext>
          </a:extLst>
        </p:spPr>
        <p:txBody>
          <a:bodyPr wrap="square" lIns="19050" tIns="19050" rIns="19050" bIns="19050">
            <a:spAutoFit/>
          </a:bodyPr>
          <a:lstStyle>
            <a:lvl1pPr>
              <a:defRPr sz="3600" baseline="33333">
                <a:solidFill>
                  <a:srgbClr val="717981"/>
                </a:solidFill>
                <a:latin typeface="Roboto Medium"/>
                <a:ea typeface="Roboto Medium"/>
                <a:cs typeface="Roboto Medium"/>
                <a:sym typeface="Roboto Medium"/>
              </a:defRPr>
            </a:lvl1pPr>
          </a:lstStyle>
          <a:p>
            <a:pPr defTabSz="685800"/>
            <a:r>
              <a:rPr kumimoji="1" lang="ja-JP" altLang="en-US" sz="1800" dirty="0">
                <a:solidFill>
                  <a:prstClr val="black"/>
                </a:solidFill>
                <a:latin typeface="メイリオ" panose="020B0604030504040204" pitchFamily="50" charset="-128"/>
                <a:ea typeface="メイリオ" panose="020B0604030504040204" pitchFamily="50" charset="-128"/>
              </a:rPr>
              <a:t>一般社団法人カーボンリサイクルファンド</a:t>
            </a:r>
            <a:endParaRPr kumimoji="1" sz="1800" dirty="0">
              <a:solidFill>
                <a:prstClr val="black"/>
              </a:solidFill>
              <a:latin typeface="メイリオ" panose="020B0604030504040204" pitchFamily="50" charset="-128"/>
              <a:ea typeface="メイリオ" panose="020B0604030504040204" pitchFamily="50" charset="-128"/>
            </a:endParaRPr>
          </a:p>
        </p:txBody>
      </p:sp>
      <p:cxnSp>
        <p:nvCxnSpPr>
          <p:cNvPr id="23" name="直線コネクタ 22">
            <a:extLst>
              <a:ext uri="{FF2B5EF4-FFF2-40B4-BE49-F238E27FC236}">
                <a16:creationId xmlns:a16="http://schemas.microsoft.com/office/drawing/2014/main" id="{1F8B00CE-7CE5-436C-B831-6424D54BEF1F}"/>
              </a:ext>
            </a:extLst>
          </p:cNvPr>
          <p:cNvCxnSpPr>
            <a:cxnSpLocks/>
          </p:cNvCxnSpPr>
          <p:nvPr/>
        </p:nvCxnSpPr>
        <p:spPr>
          <a:xfrm>
            <a:off x="455705" y="2221057"/>
            <a:ext cx="4796047" cy="0"/>
          </a:xfrm>
          <a:prstGeom prst="line">
            <a:avLst/>
          </a:prstGeom>
          <a:ln w="38100">
            <a:solidFill>
              <a:srgbClr val="203864"/>
            </a:solidFill>
          </a:ln>
        </p:spPr>
        <p:style>
          <a:lnRef idx="1">
            <a:schemeClr val="accent1"/>
          </a:lnRef>
          <a:fillRef idx="0">
            <a:schemeClr val="accent1"/>
          </a:fillRef>
          <a:effectRef idx="0">
            <a:schemeClr val="accent1"/>
          </a:effectRef>
          <a:fontRef idx="minor">
            <a:schemeClr val="tx1"/>
          </a:fontRef>
        </p:style>
      </p:cxnSp>
      <p:sp>
        <p:nvSpPr>
          <p:cNvPr id="9" name="タイトル 1">
            <a:extLst>
              <a:ext uri="{FF2B5EF4-FFF2-40B4-BE49-F238E27FC236}">
                <a16:creationId xmlns:a16="http://schemas.microsoft.com/office/drawing/2014/main" id="{8A4BD1B8-8DF3-44AF-A671-B523079C8234}"/>
              </a:ext>
            </a:extLst>
          </p:cNvPr>
          <p:cNvSpPr>
            <a:spLocks noGrp="1"/>
          </p:cNvSpPr>
          <p:nvPr>
            <p:ph type="ctrTitle"/>
          </p:nvPr>
        </p:nvSpPr>
        <p:spPr>
          <a:xfrm>
            <a:off x="714128" y="2581287"/>
            <a:ext cx="4157168" cy="1427854"/>
          </a:xfrm>
          <a:prstGeom prst="rect">
            <a:avLst/>
          </a:prstGeom>
        </p:spPr>
        <p:txBody>
          <a:bodyPr anchor="t"/>
          <a:lstStyle>
            <a:lvl1pPr algn="ctr">
              <a:defRPr sz="3600">
                <a:solidFill>
                  <a:schemeClr val="tx1"/>
                </a:solidFill>
              </a:defRPr>
            </a:lvl1pPr>
          </a:lstStyle>
          <a:p>
            <a:r>
              <a:rPr kumimoji="1" lang="ja-JP" altLang="en-US"/>
              <a:t>マスター タイトルの書式設定</a:t>
            </a:r>
            <a:endParaRPr kumimoji="1" lang="ja-JP" altLang="en-US" dirty="0"/>
          </a:p>
        </p:txBody>
      </p:sp>
      <p:sp>
        <p:nvSpPr>
          <p:cNvPr id="10" name="字幕 2">
            <a:extLst>
              <a:ext uri="{FF2B5EF4-FFF2-40B4-BE49-F238E27FC236}">
                <a16:creationId xmlns:a16="http://schemas.microsoft.com/office/drawing/2014/main" id="{CCF4A836-A12A-4BFD-8D2B-4DDD3FDAE9A6}"/>
              </a:ext>
            </a:extLst>
          </p:cNvPr>
          <p:cNvSpPr>
            <a:spLocks noGrp="1"/>
          </p:cNvSpPr>
          <p:nvPr>
            <p:ph type="subTitle" idx="1"/>
          </p:nvPr>
        </p:nvSpPr>
        <p:spPr>
          <a:xfrm>
            <a:off x="1093558" y="4188011"/>
            <a:ext cx="3398308" cy="1655762"/>
          </a:xfrm>
        </p:spPr>
        <p:txBody>
          <a:bodyPr>
            <a:normAutofit/>
          </a:bodyPr>
          <a:lstStyle>
            <a:lvl1pPr marL="0" indent="0" algn="ctr">
              <a:buNone/>
              <a:defRPr sz="1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Date Placeholder 3"/>
          <p:cNvSpPr>
            <a:spLocks noGrp="1"/>
          </p:cNvSpPr>
          <p:nvPr>
            <p:ph type="dt" sz="half" idx="10"/>
          </p:nvPr>
        </p:nvSpPr>
        <p:spPr>
          <a:xfrm>
            <a:off x="7677150" y="23389"/>
            <a:ext cx="2228850" cy="365125"/>
          </a:xfrm>
        </p:spPr>
        <p:txBody>
          <a:bodyPr/>
          <a:lstStyle>
            <a:lvl1pPr algn="r">
              <a:defRPr/>
            </a:lvl1pPr>
          </a:lstStyle>
          <a:p>
            <a:fld id="{9E2A802F-C47E-4526-8269-8ED0CAC5A598}" type="datetime1">
              <a:rPr kumimoji="1" lang="ja-JP" altLang="en-US" smtClean="0"/>
              <a:t>2023/5/9</a:t>
            </a:fld>
            <a:endParaRPr kumimoji="1" lang="ja-JP" altLang="en-US"/>
          </a:p>
        </p:txBody>
      </p:sp>
      <p:pic>
        <p:nvPicPr>
          <p:cNvPr id="20" name="図 19" descr="文字が書かれている&#10;&#10;中程度の精度で自動的に生成された説明">
            <a:extLst>
              <a:ext uri="{FF2B5EF4-FFF2-40B4-BE49-F238E27FC236}">
                <a16:creationId xmlns:a16="http://schemas.microsoft.com/office/drawing/2014/main" id="{4C6C2C6E-93EF-4075-952E-DC1259689563}"/>
              </a:ext>
            </a:extLst>
          </p:cNvPr>
          <p:cNvPicPr>
            <a:picLocks noChangeAspect="1"/>
          </p:cNvPicPr>
          <p:nvPr userDrawn="1"/>
        </p:nvPicPr>
        <p:blipFill>
          <a:blip r:embed="rId4">
            <a:extLst>
              <a:ext uri="{BEBA8EAE-BF5A-486C-A8C5-ECC9F3942E4B}">
                <a14:imgProps xmlns:a14="http://schemas.microsoft.com/office/drawing/2010/main">
                  <a14:imgLayer r:embed="rId5">
                    <a14:imgEffect>
                      <a14:backgroundRemoval t="3230" b="93168" l="2165" r="97949">
                        <a14:foregroundMark x1="10769" y1="19130" x2="10769" y2="19130"/>
                        <a14:foregroundMark x1="17892" y1="3230" x2="17892" y2="3230"/>
                        <a14:foregroundMark x1="6040" y1="22360" x2="6040" y2="22360"/>
                        <a14:foregroundMark x1="2336" y1="48199" x2="2336" y2="48199"/>
                        <a14:foregroundMark x1="20171" y1="93168" x2="20171" y2="93168"/>
                        <a14:foregroundMark x1="41425" y1="63851" x2="41425" y2="63851"/>
                        <a14:foregroundMark x1="41425" y1="61739" x2="41311" y2="62733"/>
                        <a14:foregroundMark x1="41766" y1="60621" x2="41766" y2="60621"/>
                        <a14:foregroundMark x1="45527" y1="61739" x2="45527" y2="61739"/>
                        <a14:foregroundMark x1="45527" y1="61988" x2="45356" y2="66335"/>
                        <a14:foregroundMark x1="51339" y1="60621" x2="51054" y2="67702"/>
                        <a14:foregroundMark x1="57208" y1="60621" x2="57037" y2="66584"/>
                        <a14:foregroundMark x1="64843" y1="60994" x2="64672" y2="66335"/>
                        <a14:foregroundMark x1="66781" y1="60621" x2="66439" y2="68075"/>
                        <a14:foregroundMark x1="74304" y1="63810" x2="74758" y2="65217"/>
                        <a14:foregroundMark x1="78177" y1="60621" x2="78177" y2="60621"/>
                        <a14:foregroundMark x1="81254" y1="61988" x2="81254" y2="61988"/>
                        <a14:foregroundMark x1="84786" y1="62360" x2="84786" y2="62360"/>
                        <a14:foregroundMark x1="87578" y1="62733" x2="87578" y2="62733"/>
                        <a14:foregroundMark x1="94416" y1="62733" x2="94416" y2="62733"/>
                        <a14:foregroundMark x1="97949" y1="62360" x2="97949" y2="62360"/>
                        <a14:foregroundMark x1="42735" y1="21366" x2="42735" y2="21366"/>
                        <a14:foregroundMark x1="48091" y1="22360" x2="48091" y2="22360"/>
                        <a14:foregroundMark x1="52650" y1="25217" x2="52650" y2="25217"/>
                        <a14:foregroundMark x1="58177" y1="25963" x2="58177" y2="25963"/>
                        <a14:foregroundMark x1="62735" y1="26957" x2="62735" y2="26957"/>
                        <a14:foregroundMark x1="69687" y1="26335" x2="69687" y2="26335"/>
                        <a14:foregroundMark x1="44387" y1="41118" x2="44387" y2="41118"/>
                        <a14:foregroundMark x1="47123" y1="42857" x2="47123" y2="42857"/>
                        <a14:foregroundMark x1="50712" y1="44720" x2="50712" y2="44720"/>
                        <a14:foregroundMark x1="57550" y1="43975" x2="57550" y2="43975"/>
                        <a14:foregroundMark x1="59943" y1="44348" x2="59943" y2="44348"/>
                        <a14:foregroundMark x1="65470" y1="47205" x2="65470" y2="47205"/>
                        <a14:foregroundMark x1="69231" y1="45342" x2="69231" y2="45342"/>
                        <a14:foregroundMark x1="71795" y1="46087" x2="71795" y2="46087"/>
                        <a14:foregroundMark x1="78291" y1="46832" x2="78291" y2="46832"/>
                        <a14:foregroundMark x1="73618" y1="63975" x2="73618" y2="63975"/>
                        <a14:foregroundMark x1="72707" y1="63230" x2="72707" y2="63230"/>
                        <a14:foregroundMark x1="72707" y1="61491" x2="72707" y2="61491"/>
                        <a14:foregroundMark x1="69117" y1="42360" x2="69117" y2="42360"/>
                        <a14:backgroundMark x1="73903" y1="61988" x2="73903" y2="61988"/>
                        <a14:backgroundMark x1="73789" y1="62857" x2="73789" y2="62857"/>
                        <a14:backgroundMark x1="73447" y1="62360" x2="73447" y2="62360"/>
                        <a14:backgroundMark x1="48433" y1="26087" x2="48433" y2="26087"/>
                        <a14:backgroundMark x1="54017" y1="24099" x2="54017" y2="24099"/>
                        <a14:backgroundMark x1="59544" y1="23851" x2="59544" y2="23851"/>
                        <a14:backgroundMark x1="59487" y1="29814" x2="59487" y2="29814"/>
                        <a14:backgroundMark x1="43248" y1="43230" x2="43248" y2="43230"/>
                        <a14:backgroundMark x1="73618" y1="62236" x2="73618" y2="62236"/>
                        <a14:backgroundMark x1="74017" y1="62857" x2="74017" y2="62857"/>
                        <a14:backgroundMark x1="73903" y1="63230" x2="74017" y2="63478"/>
                        <a14:backgroundMark x1="73846" y1="61988" x2="73846" y2="61988"/>
                        <a14:backgroundMark x1="73618" y1="61988" x2="73618" y2="61988"/>
                        <a14:backgroundMark x1="73504" y1="61863" x2="73504" y2="61863"/>
                        <a14:backgroundMark x1="73504" y1="61863" x2="74188" y2="62609"/>
                        <a14:backgroundMark x1="73105" y1="61118" x2="74416" y2="63602"/>
                      </a14:backgroundRemoval>
                    </a14:imgEffect>
                  </a14:imgLayer>
                </a14:imgProps>
              </a:ext>
              <a:ext uri="{28A0092B-C50C-407E-A947-70E740481C1C}">
                <a14:useLocalDpi xmlns:a14="http://schemas.microsoft.com/office/drawing/2010/main" val="0"/>
              </a:ext>
            </a:extLst>
          </a:blip>
          <a:stretch>
            <a:fillRect/>
          </a:stretch>
        </p:blipFill>
        <p:spPr>
          <a:xfrm>
            <a:off x="438114" y="440800"/>
            <a:ext cx="2818547" cy="1292838"/>
          </a:xfrm>
          <a:prstGeom prst="rect">
            <a:avLst/>
          </a:prstGeom>
        </p:spPr>
      </p:pic>
    </p:spTree>
    <p:extLst>
      <p:ext uri="{BB962C8B-B14F-4D97-AF65-F5344CB8AC3E}">
        <p14:creationId xmlns:p14="http://schemas.microsoft.com/office/powerpoint/2010/main" val="191182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A3F7D596-6F95-46B0-8AE4-3A35AFE184D8}"/>
              </a:ext>
            </a:extLst>
          </p:cNvPr>
          <p:cNvSpPr/>
          <p:nvPr userDrawn="1"/>
        </p:nvSpPr>
        <p:spPr>
          <a:xfrm rot="10800000">
            <a:off x="0" y="1"/>
            <a:ext cx="9906000" cy="848299"/>
          </a:xfrm>
          <a:prstGeom prst="rect">
            <a:avLst/>
          </a:prstGeom>
          <a:gradFill flip="none" rotWithShape="1">
            <a:gsLst>
              <a:gs pos="25000">
                <a:srgbClr val="5C7EAA"/>
              </a:gs>
              <a:gs pos="0">
                <a:schemeClr val="bg1"/>
              </a:gs>
              <a:gs pos="100000">
                <a:srgbClr val="03356C"/>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C297314-9D3C-4DF6-81C3-4417C22E2697}" type="datetime1">
              <a:rPr kumimoji="1" lang="ja-JP" altLang="en-US" smtClean="0"/>
              <a:t>2023/5/9</a:t>
            </a:fld>
            <a:endParaRPr kumimoji="1" lang="ja-JP" altLang="en-US"/>
          </a:p>
        </p:txBody>
      </p:sp>
      <p:sp>
        <p:nvSpPr>
          <p:cNvPr id="11" name="正方形/長方形 10">
            <a:extLst>
              <a:ext uri="{FF2B5EF4-FFF2-40B4-BE49-F238E27FC236}">
                <a16:creationId xmlns:a16="http://schemas.microsoft.com/office/drawing/2014/main" id="{B1F40313-7D90-4100-B64D-832FB9FA932E}"/>
              </a:ext>
            </a:extLst>
          </p:cNvPr>
          <p:cNvSpPr/>
          <p:nvPr/>
        </p:nvSpPr>
        <p:spPr>
          <a:xfrm>
            <a:off x="0" y="6533003"/>
            <a:ext cx="9906000" cy="324998"/>
          </a:xfrm>
          <a:prstGeom prst="rect">
            <a:avLst/>
          </a:prstGeom>
          <a:solidFill>
            <a:srgbClr val="0335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
        <p:nvSpPr>
          <p:cNvPr id="12" name="テキスト ボックス 11">
            <a:extLst>
              <a:ext uri="{FF2B5EF4-FFF2-40B4-BE49-F238E27FC236}">
                <a16:creationId xmlns:a16="http://schemas.microsoft.com/office/drawing/2014/main" id="{9E14E155-04C9-406E-BEB7-52F3DEBB269B}"/>
              </a:ext>
            </a:extLst>
          </p:cNvPr>
          <p:cNvSpPr txBox="1"/>
          <p:nvPr/>
        </p:nvSpPr>
        <p:spPr>
          <a:xfrm>
            <a:off x="5328358" y="6566017"/>
            <a:ext cx="3070859" cy="261610"/>
          </a:xfrm>
          <a:prstGeom prst="rect">
            <a:avLst/>
          </a:prstGeom>
          <a:noFill/>
        </p:spPr>
        <p:txBody>
          <a:bodyPr wrap="square" rtlCol="0">
            <a:spAutoFit/>
          </a:bodyPr>
          <a:lstStyle/>
          <a:p>
            <a:r>
              <a:rPr kumimoji="1" lang="en-US" altLang="ja-JP" sz="1100" dirty="0">
                <a:solidFill>
                  <a:schemeClr val="bg1"/>
                </a:solidFill>
              </a:rPr>
              <a:t>©</a:t>
            </a:r>
            <a:r>
              <a:rPr lang="ja-JP" altLang="en-US" sz="1100" dirty="0">
                <a:solidFill>
                  <a:schemeClr val="bg1"/>
                </a:solidFill>
              </a:rPr>
              <a:t> </a:t>
            </a:r>
            <a:r>
              <a:rPr lang="en-US" altLang="ja-JP" sz="1100" dirty="0">
                <a:solidFill>
                  <a:schemeClr val="bg1"/>
                </a:solidFill>
              </a:rPr>
              <a:t>2020 </a:t>
            </a:r>
            <a:r>
              <a:rPr kumimoji="1" lang="en-US" altLang="ja-JP" sz="1100" dirty="0">
                <a:solidFill>
                  <a:schemeClr val="bg1"/>
                </a:solidFill>
              </a:rPr>
              <a:t>Carbon Recycling</a:t>
            </a:r>
            <a:r>
              <a:rPr lang="ja-JP" altLang="en-US" sz="1100" dirty="0">
                <a:solidFill>
                  <a:schemeClr val="bg1"/>
                </a:solidFill>
              </a:rPr>
              <a:t> </a:t>
            </a:r>
            <a:r>
              <a:rPr kumimoji="1" lang="en-US" altLang="ja-JP" sz="1100" dirty="0">
                <a:solidFill>
                  <a:schemeClr val="bg1"/>
                </a:solidFill>
              </a:rPr>
              <a:t>Fund Institute</a:t>
            </a:r>
            <a:endParaRPr kumimoji="1" lang="ja-JP" altLang="en-US" sz="1100" dirty="0">
              <a:solidFill>
                <a:schemeClr val="bg1"/>
              </a:solidFill>
            </a:endParaRPr>
          </a:p>
        </p:txBody>
      </p:sp>
      <p:sp>
        <p:nvSpPr>
          <p:cNvPr id="13" name="テキスト ボックス 12">
            <a:extLst>
              <a:ext uri="{FF2B5EF4-FFF2-40B4-BE49-F238E27FC236}">
                <a16:creationId xmlns:a16="http://schemas.microsoft.com/office/drawing/2014/main" id="{3FDAB18C-3F75-4882-9BE8-13C3A68AEC1D}"/>
              </a:ext>
            </a:extLst>
          </p:cNvPr>
          <p:cNvSpPr txBox="1"/>
          <p:nvPr/>
        </p:nvSpPr>
        <p:spPr>
          <a:xfrm>
            <a:off x="77528" y="6566017"/>
            <a:ext cx="4201122" cy="230832"/>
          </a:xfrm>
          <a:prstGeom prst="rect">
            <a:avLst/>
          </a:prstGeom>
          <a:noFill/>
        </p:spPr>
        <p:txBody>
          <a:bodyPr wrap="square" rtlCol="0">
            <a:spAutoFit/>
          </a:bodyPr>
          <a:lstStyle/>
          <a:p>
            <a:r>
              <a:rPr kumimoji="1" lang="en-US" altLang="ja-JP" sz="900" dirty="0">
                <a:solidFill>
                  <a:schemeClr val="bg1"/>
                </a:solidFill>
                <a:latin typeface="HG丸ｺﾞｼｯｸM-PRO" panose="020F0600000000000000" pitchFamily="50" charset="-128"/>
                <a:ea typeface="HG丸ｺﾞｼｯｸM-PRO" panose="020F0600000000000000" pitchFamily="50" charset="-128"/>
              </a:rPr>
              <a:t>CO</a:t>
            </a:r>
            <a:r>
              <a:rPr kumimoji="1" lang="ja-JP" altLang="en-US" sz="900" dirty="0">
                <a:solidFill>
                  <a:schemeClr val="bg1"/>
                </a:solidFill>
                <a:latin typeface="HG丸ｺﾞｼｯｸM-PRO" panose="020F0600000000000000" pitchFamily="50" charset="-128"/>
                <a:ea typeface="HG丸ｺﾞｼｯｸM-PRO" panose="020F0600000000000000" pitchFamily="50" charset="-128"/>
              </a:rPr>
              <a:t>₂を資源として利用し、イノベーション創出に貢献</a:t>
            </a:r>
          </a:p>
        </p:txBody>
      </p:sp>
      <p:sp>
        <p:nvSpPr>
          <p:cNvPr id="14" name="タイトル 1">
            <a:extLst>
              <a:ext uri="{FF2B5EF4-FFF2-40B4-BE49-F238E27FC236}">
                <a16:creationId xmlns:a16="http://schemas.microsoft.com/office/drawing/2014/main" id="{60B4ABA9-7D50-47C5-B3B1-E9EBD99333D4}"/>
              </a:ext>
            </a:extLst>
          </p:cNvPr>
          <p:cNvSpPr>
            <a:spLocks noGrp="1"/>
          </p:cNvSpPr>
          <p:nvPr>
            <p:ph type="title"/>
          </p:nvPr>
        </p:nvSpPr>
        <p:spPr>
          <a:xfrm>
            <a:off x="2067418" y="122803"/>
            <a:ext cx="7838582" cy="725497"/>
          </a:xfrm>
          <a:prstGeom prst="rect">
            <a:avLst/>
          </a:prstGeom>
        </p:spPr>
        <p:txBody>
          <a:bodyPr anchor="ctr"/>
          <a:lstStyle>
            <a:lvl1pPr>
              <a:lnSpc>
                <a:spcPct val="100000"/>
              </a:lnSpc>
              <a:defRPr sz="3200">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17" name="正方形/長方形 16">
            <a:extLst>
              <a:ext uri="{FF2B5EF4-FFF2-40B4-BE49-F238E27FC236}">
                <a16:creationId xmlns:a16="http://schemas.microsoft.com/office/drawing/2014/main" id="{515B9CF8-3ECB-43A8-A3D7-8CE18641B753}"/>
              </a:ext>
            </a:extLst>
          </p:cNvPr>
          <p:cNvSpPr/>
          <p:nvPr userDrawn="1"/>
        </p:nvSpPr>
        <p:spPr>
          <a:xfrm>
            <a:off x="0" y="6533003"/>
            <a:ext cx="9906000" cy="324998"/>
          </a:xfrm>
          <a:prstGeom prst="rect">
            <a:avLst/>
          </a:prstGeom>
          <a:solidFill>
            <a:srgbClr val="0335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
        <p:nvSpPr>
          <p:cNvPr id="20" name="Slide Number Placeholder 5">
            <a:extLst>
              <a:ext uri="{FF2B5EF4-FFF2-40B4-BE49-F238E27FC236}">
                <a16:creationId xmlns:a16="http://schemas.microsoft.com/office/drawing/2014/main" id="{8385E6E0-B5E1-459E-A0E5-F839EBA228EB}"/>
              </a:ext>
            </a:extLst>
          </p:cNvPr>
          <p:cNvSpPr>
            <a:spLocks noGrp="1"/>
          </p:cNvSpPr>
          <p:nvPr>
            <p:ph type="sldNum" sz="quarter" idx="4"/>
          </p:nvPr>
        </p:nvSpPr>
        <p:spPr>
          <a:xfrm>
            <a:off x="9039225" y="6498871"/>
            <a:ext cx="783735" cy="365125"/>
          </a:xfrm>
          <a:prstGeom prst="rect">
            <a:avLst/>
          </a:prstGeom>
        </p:spPr>
        <p:txBody>
          <a:bodyPr vert="horz" lIns="91440" tIns="45720" rIns="91440" bIns="45720" rtlCol="0" anchor="ctr"/>
          <a:lstStyle>
            <a:lvl1pPr algn="r">
              <a:defRPr sz="1400" b="1">
                <a:solidFill>
                  <a:schemeClr val="bg1"/>
                </a:solidFill>
                <a:latin typeface="Meiryo UI" panose="020B0604030504040204" pitchFamily="50" charset="-128"/>
                <a:ea typeface="Meiryo UI" panose="020B0604030504040204" pitchFamily="50" charset="-128"/>
              </a:defRPr>
            </a:lvl1pPr>
          </a:lstStyle>
          <a:p>
            <a:fld id="{C043A434-F8BD-42C2-A052-D9D56174D888}" type="slidenum">
              <a:rPr kumimoji="1" lang="ja-JP" altLang="en-US" smtClean="0"/>
              <a:pPr/>
              <a:t>‹#›</a:t>
            </a:fld>
            <a:endParaRPr kumimoji="1" lang="ja-JP" altLang="en-US" dirty="0"/>
          </a:p>
        </p:txBody>
      </p:sp>
      <p:sp>
        <p:nvSpPr>
          <p:cNvPr id="2" name="テキスト ボックス 1">
            <a:extLst>
              <a:ext uri="{FF2B5EF4-FFF2-40B4-BE49-F238E27FC236}">
                <a16:creationId xmlns:a16="http://schemas.microsoft.com/office/drawing/2014/main" id="{FE53B219-D497-4DDA-9556-0D618C0F67E6}"/>
              </a:ext>
            </a:extLst>
          </p:cNvPr>
          <p:cNvSpPr txBox="1"/>
          <p:nvPr userDrawn="1"/>
        </p:nvSpPr>
        <p:spPr>
          <a:xfrm>
            <a:off x="183820" y="6566730"/>
            <a:ext cx="6148886" cy="276999"/>
          </a:xfrm>
          <a:prstGeom prst="rect">
            <a:avLst/>
          </a:prstGeom>
          <a:noFill/>
        </p:spPr>
        <p:txBody>
          <a:bodyPr wrap="square" rtlCol="0">
            <a:spAutoFit/>
          </a:bodyPr>
          <a:lstStyle/>
          <a:p>
            <a:r>
              <a:rPr kumimoji="1" lang="ja-JP" altLang="en-US" sz="1200" dirty="0">
                <a:solidFill>
                  <a:schemeClr val="bg1"/>
                </a:solidFill>
                <a:latin typeface="+mn-ea"/>
                <a:ea typeface="+mn-ea"/>
              </a:rPr>
              <a:t>一般社団法人カーボンリサイクルファンド　研究助成活動　様式</a:t>
            </a:r>
            <a:r>
              <a:rPr kumimoji="1" lang="en-US" altLang="ja-JP" sz="1200" dirty="0">
                <a:solidFill>
                  <a:schemeClr val="bg1"/>
                </a:solidFill>
                <a:latin typeface="+mn-ea"/>
                <a:ea typeface="+mn-ea"/>
              </a:rPr>
              <a:t>2</a:t>
            </a:r>
            <a:r>
              <a:rPr kumimoji="1" lang="ja-JP" altLang="en-US" sz="1200" dirty="0">
                <a:solidFill>
                  <a:schemeClr val="bg1"/>
                </a:solidFill>
                <a:latin typeface="+mn-ea"/>
                <a:ea typeface="+mn-ea"/>
              </a:rPr>
              <a:t>号</a:t>
            </a:r>
            <a:r>
              <a:rPr kumimoji="1" lang="en-US" altLang="ja-JP" sz="1200" dirty="0">
                <a:solidFill>
                  <a:schemeClr val="bg1"/>
                </a:solidFill>
                <a:latin typeface="+mn-ea"/>
                <a:ea typeface="+mn-ea"/>
              </a:rPr>
              <a:t>(</a:t>
            </a:r>
            <a:r>
              <a:rPr kumimoji="1" lang="ja-JP" altLang="en-US" sz="1200" dirty="0">
                <a:solidFill>
                  <a:schemeClr val="bg1"/>
                </a:solidFill>
                <a:latin typeface="+mn-ea"/>
                <a:ea typeface="+mn-ea"/>
              </a:rPr>
              <a:t>別紙</a:t>
            </a:r>
            <a:r>
              <a:rPr kumimoji="1" lang="en-US" altLang="ja-JP" sz="1200" dirty="0">
                <a:solidFill>
                  <a:schemeClr val="bg1"/>
                </a:solidFill>
                <a:latin typeface="+mn-ea"/>
                <a:ea typeface="+mn-ea"/>
              </a:rPr>
              <a:t>1)</a:t>
            </a:r>
            <a:endParaRPr kumimoji="1" lang="ja-JP" altLang="en-US" sz="1200" dirty="0">
              <a:solidFill>
                <a:schemeClr val="bg1"/>
              </a:solidFill>
              <a:latin typeface="+mn-ea"/>
              <a:ea typeface="+mn-ea"/>
            </a:endParaRPr>
          </a:p>
        </p:txBody>
      </p:sp>
    </p:spTree>
    <p:extLst>
      <p:ext uri="{BB962C8B-B14F-4D97-AF65-F5344CB8AC3E}">
        <p14:creationId xmlns:p14="http://schemas.microsoft.com/office/powerpoint/2010/main" val="32964139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0" y="65061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581A4-C688-43BD-B9B5-7D3BF82122ED}" type="datetime1">
              <a:rPr kumimoji="1" lang="ja-JP" altLang="en-US" smtClean="0"/>
              <a:t>2023/5/9</a:t>
            </a:fld>
            <a:endParaRPr kumimoji="1" lang="ja-JP" altLang="en-US"/>
          </a:p>
        </p:txBody>
      </p:sp>
      <p:sp>
        <p:nvSpPr>
          <p:cNvPr id="6" name="Slide Number Placeholder 5"/>
          <p:cNvSpPr>
            <a:spLocks noGrp="1"/>
          </p:cNvSpPr>
          <p:nvPr>
            <p:ph type="sldNum" sz="quarter" idx="4"/>
          </p:nvPr>
        </p:nvSpPr>
        <p:spPr>
          <a:xfrm>
            <a:off x="9039225" y="6498871"/>
            <a:ext cx="783735" cy="365125"/>
          </a:xfrm>
          <a:prstGeom prst="rect">
            <a:avLst/>
          </a:prstGeom>
        </p:spPr>
        <p:txBody>
          <a:bodyPr vert="horz" lIns="91440" tIns="45720" rIns="91440" bIns="45720" rtlCol="0" anchor="ctr"/>
          <a:lstStyle>
            <a:lvl1pPr algn="r">
              <a:defRPr sz="1400" b="1">
                <a:solidFill>
                  <a:schemeClr val="bg1"/>
                </a:solidFill>
                <a:latin typeface="Meiryo UI" panose="020B0604030504040204" pitchFamily="50" charset="-128"/>
                <a:ea typeface="Meiryo UI" panose="020B0604030504040204" pitchFamily="50" charset="-128"/>
              </a:defRPr>
            </a:lvl1pPr>
          </a:lstStyle>
          <a:p>
            <a:fld id="{C043A434-F8BD-42C2-A052-D9D56174D888}" type="slidenum">
              <a:rPr kumimoji="1" lang="ja-JP" altLang="en-US" smtClean="0"/>
              <a:pPr/>
              <a:t>‹#›</a:t>
            </a:fld>
            <a:endParaRPr kumimoji="1" lang="ja-JP" altLang="en-US" dirty="0"/>
          </a:p>
        </p:txBody>
      </p:sp>
    </p:spTree>
    <p:extLst>
      <p:ext uri="{BB962C8B-B14F-4D97-AF65-F5344CB8AC3E}">
        <p14:creationId xmlns:p14="http://schemas.microsoft.com/office/powerpoint/2010/main" val="2913245644"/>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l" defTabSz="914400" rtl="0" eaLnBrk="1" latinLnBrk="0" hangingPunct="1">
        <a:lnSpc>
          <a:spcPct val="90000"/>
        </a:lnSpc>
        <a:spcBef>
          <a:spcPct val="0"/>
        </a:spcBef>
        <a:buNone/>
        <a:defRPr kumimoji="1" sz="4400" kern="1200">
          <a:solidFill>
            <a:schemeClr val="bg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2">
            <a:extLst>
              <a:ext uri="{FF2B5EF4-FFF2-40B4-BE49-F238E27FC236}">
                <a16:creationId xmlns:a16="http://schemas.microsoft.com/office/drawing/2014/main" id="{D0A0CBAB-CDF0-4DB8-A8FB-1CBCA2E4682A}"/>
              </a:ext>
            </a:extLst>
          </p:cNvPr>
          <p:cNvSpPr>
            <a:spLocks noGrp="1"/>
          </p:cNvSpPr>
          <p:nvPr>
            <p:ph type="title"/>
          </p:nvPr>
        </p:nvSpPr>
        <p:spPr>
          <a:xfrm>
            <a:off x="228186" y="92420"/>
            <a:ext cx="7839075" cy="725487"/>
          </a:xfrm>
        </p:spPr>
        <p:txBody>
          <a:bodyPr/>
          <a:lstStyle/>
          <a:p>
            <a:r>
              <a:rPr kumimoji="1" lang="ja-JP" altLang="en-US" sz="2800" dirty="0"/>
              <a:t>助成研究概要</a:t>
            </a:r>
          </a:p>
        </p:txBody>
      </p:sp>
      <p:sp>
        <p:nvSpPr>
          <p:cNvPr id="4" name="スライド番号プレースホルダー 3">
            <a:extLst>
              <a:ext uri="{FF2B5EF4-FFF2-40B4-BE49-F238E27FC236}">
                <a16:creationId xmlns:a16="http://schemas.microsoft.com/office/drawing/2014/main" id="{8003780A-0C75-40A6-952D-D463214ABF17}"/>
              </a:ext>
            </a:extLst>
          </p:cNvPr>
          <p:cNvSpPr>
            <a:spLocks noGrp="1"/>
          </p:cNvSpPr>
          <p:nvPr>
            <p:ph type="sldNum" sz="quarter" idx="4"/>
          </p:nvPr>
        </p:nvSpPr>
        <p:spPr/>
        <p:txBody>
          <a:bodyPr/>
          <a:lstStyle/>
          <a:p>
            <a:fld id="{C043A434-F8BD-42C2-A052-D9D56174D888}" type="slidenum">
              <a:rPr kumimoji="1" lang="ja-JP" altLang="en-US" smtClean="0"/>
              <a:pPr/>
              <a:t>1</a:t>
            </a:fld>
            <a:endParaRPr kumimoji="1" lang="ja-JP" altLang="en-US" dirty="0"/>
          </a:p>
        </p:txBody>
      </p:sp>
      <p:sp>
        <p:nvSpPr>
          <p:cNvPr id="7" name="テキスト ボックス 6">
            <a:extLst>
              <a:ext uri="{FF2B5EF4-FFF2-40B4-BE49-F238E27FC236}">
                <a16:creationId xmlns:a16="http://schemas.microsoft.com/office/drawing/2014/main" id="{54DE5505-6219-4E18-BEB3-C811406B317C}"/>
              </a:ext>
            </a:extLst>
          </p:cNvPr>
          <p:cNvSpPr txBox="1"/>
          <p:nvPr/>
        </p:nvSpPr>
        <p:spPr>
          <a:xfrm>
            <a:off x="5254388" y="145953"/>
            <a:ext cx="4465734"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r"/>
            <a:r>
              <a:rPr lang="ja-JP" altLang="en-US" sz="1200" kern="100" dirty="0">
                <a:solidFill>
                  <a:srgbClr val="FF0000"/>
                </a:solidFill>
                <a:latin typeface="+mn-ea"/>
                <a:cs typeface="Times New Roman" panose="02020603050405020304" pitchFamily="18" charset="0"/>
              </a:rPr>
              <a:t>本様式は、ページ数を増やさず纏めて下さい</a:t>
            </a:r>
            <a:r>
              <a:rPr lang="ja-JP" altLang="ja-JP" sz="1200" kern="100" dirty="0">
                <a:solidFill>
                  <a:srgbClr val="FF0000"/>
                </a:solidFill>
                <a:effectLst/>
                <a:latin typeface="+mn-ea"/>
                <a:cs typeface="Times New Roman" panose="02020603050405020304" pitchFamily="18" charset="0"/>
              </a:rPr>
              <a:t>。</a:t>
            </a:r>
            <a:endParaRPr lang="en-US" altLang="ja-JP" sz="1200" kern="100" dirty="0">
              <a:solidFill>
                <a:srgbClr val="FF0000"/>
              </a:solidFill>
              <a:effectLst/>
              <a:latin typeface="+mn-ea"/>
              <a:cs typeface="Times New Roman" panose="02020603050405020304" pitchFamily="18" charset="0"/>
            </a:endParaRPr>
          </a:p>
          <a:p>
            <a:pPr algn="r"/>
            <a:r>
              <a:rPr lang="ja-JP" altLang="ja-JP" sz="1200" kern="100" dirty="0">
                <a:solidFill>
                  <a:srgbClr val="FF0000"/>
                </a:solidFill>
                <a:effectLst/>
                <a:latin typeface="+mn-ea"/>
                <a:cs typeface="Times New Roman" panose="02020603050405020304" pitchFamily="18" charset="0"/>
              </a:rPr>
              <a:t>※提出の際は、朱字は削除して下さい。</a:t>
            </a:r>
            <a:endParaRPr lang="en-US" altLang="ja-JP" sz="1200" kern="100" dirty="0">
              <a:solidFill>
                <a:srgbClr val="FF0000"/>
              </a:solidFill>
              <a:effectLst/>
              <a:latin typeface="+mn-ea"/>
              <a:cs typeface="Times New Roman" panose="02020603050405020304" pitchFamily="18" charset="0"/>
            </a:endParaRPr>
          </a:p>
        </p:txBody>
      </p:sp>
      <p:sp>
        <p:nvSpPr>
          <p:cNvPr id="6" name="四角形: 角を丸くする 5">
            <a:extLst>
              <a:ext uri="{FF2B5EF4-FFF2-40B4-BE49-F238E27FC236}">
                <a16:creationId xmlns:a16="http://schemas.microsoft.com/office/drawing/2014/main" id="{C79F5286-17F3-4268-8DCD-85B931811D72}"/>
              </a:ext>
            </a:extLst>
          </p:cNvPr>
          <p:cNvSpPr/>
          <p:nvPr/>
        </p:nvSpPr>
        <p:spPr>
          <a:xfrm>
            <a:off x="118873" y="910081"/>
            <a:ext cx="1513532" cy="391886"/>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研究課題名</a:t>
            </a:r>
          </a:p>
        </p:txBody>
      </p:sp>
      <p:sp>
        <p:nvSpPr>
          <p:cNvPr id="9" name="テキスト ボックス 8">
            <a:extLst>
              <a:ext uri="{FF2B5EF4-FFF2-40B4-BE49-F238E27FC236}">
                <a16:creationId xmlns:a16="http://schemas.microsoft.com/office/drawing/2014/main" id="{CB878756-BD9D-4232-B4DC-4192BD33E47D}"/>
              </a:ext>
            </a:extLst>
          </p:cNvPr>
          <p:cNvSpPr txBox="1"/>
          <p:nvPr/>
        </p:nvSpPr>
        <p:spPr>
          <a:xfrm>
            <a:off x="1632405" y="951845"/>
            <a:ext cx="7082553" cy="308358"/>
          </a:xfrm>
          <a:prstGeom prst="rect">
            <a:avLst/>
          </a:prstGeom>
          <a:noFill/>
        </p:spPr>
        <p:txBody>
          <a:bodyPr wrap="square">
            <a:spAutoFit/>
          </a:bodyPr>
          <a:lstStyle/>
          <a:p>
            <a:pPr algn="l">
              <a:spcBef>
                <a:spcPts val="300"/>
              </a:spcBef>
              <a:spcAft>
                <a:spcPts val="300"/>
              </a:spcAft>
            </a:pPr>
            <a:r>
              <a:rPr lang="ja-JP" altLang="ja-JP" sz="1400" kern="100" dirty="0">
                <a:solidFill>
                  <a:srgbClr val="FF0000"/>
                </a:solidFill>
                <a:effectLst/>
              </a:rPr>
              <a:t>（２０字程度を目安として記載して下さい。）</a:t>
            </a:r>
            <a:endParaRPr lang="ja-JP"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四角形: 角を丸くする 9">
            <a:extLst>
              <a:ext uri="{FF2B5EF4-FFF2-40B4-BE49-F238E27FC236}">
                <a16:creationId xmlns:a16="http://schemas.microsoft.com/office/drawing/2014/main" id="{AF7D9F32-B853-4223-827D-1E1BA3E8B91C}"/>
              </a:ext>
            </a:extLst>
          </p:cNvPr>
          <p:cNvSpPr/>
          <p:nvPr/>
        </p:nvSpPr>
        <p:spPr>
          <a:xfrm>
            <a:off x="118457" y="1394546"/>
            <a:ext cx="1757967" cy="391886"/>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１．研究開発概要</a:t>
            </a:r>
          </a:p>
        </p:txBody>
      </p:sp>
      <p:sp>
        <p:nvSpPr>
          <p:cNvPr id="12" name="テキスト ボックス 11">
            <a:extLst>
              <a:ext uri="{FF2B5EF4-FFF2-40B4-BE49-F238E27FC236}">
                <a16:creationId xmlns:a16="http://schemas.microsoft.com/office/drawing/2014/main" id="{6E63E878-A0C5-4913-963F-E30D07E7ADA5}"/>
              </a:ext>
            </a:extLst>
          </p:cNvPr>
          <p:cNvSpPr txBox="1"/>
          <p:nvPr/>
        </p:nvSpPr>
        <p:spPr>
          <a:xfrm>
            <a:off x="352877" y="1920775"/>
            <a:ext cx="9046446" cy="1169551"/>
          </a:xfrm>
          <a:prstGeom prst="rect">
            <a:avLst/>
          </a:prstGeom>
          <a:noFill/>
        </p:spPr>
        <p:txBody>
          <a:bodyPr wrap="square">
            <a:spAutoFit/>
          </a:bodyPr>
          <a:lstStyle/>
          <a:p>
            <a:pPr marL="285750" indent="-285750" algn="l">
              <a:buFont typeface="Wingdings" panose="05000000000000000000" pitchFamily="2" charset="2"/>
              <a:buChar char="l"/>
            </a:pPr>
            <a:r>
              <a:rPr lang="ja-JP" altLang="ja-JP" sz="1400" kern="100" dirty="0">
                <a:solidFill>
                  <a:srgbClr val="FF0000"/>
                </a:solidFill>
                <a:effectLst/>
                <a:latin typeface="+mn-ea"/>
                <a:ea typeface="+mn-ea"/>
              </a:rPr>
              <a:t>革新性、独創性、従来研究に対する優位性の他、カーボンリサイクル普及への貢献やその他波及性等についても含めて簡潔に記載して下さい。</a:t>
            </a:r>
            <a:endParaRPr lang="en-US" altLang="ja-JP" sz="1400" kern="100" dirty="0">
              <a:solidFill>
                <a:srgbClr val="FF0000"/>
              </a:solidFill>
              <a:effectLst/>
              <a:latin typeface="+mn-ea"/>
              <a:ea typeface="+mn-ea"/>
            </a:endParaRPr>
          </a:p>
          <a:p>
            <a:pPr marL="285750" indent="-285750" algn="l">
              <a:buFont typeface="Wingdings" panose="05000000000000000000" pitchFamily="2" charset="2"/>
              <a:buChar char="l"/>
            </a:pPr>
            <a:r>
              <a:rPr lang="ja-JP" altLang="en-US" sz="1400" kern="100" dirty="0">
                <a:solidFill>
                  <a:srgbClr val="FF0000"/>
                </a:solidFill>
                <a:effectLst/>
                <a:latin typeface="+mn-ea"/>
                <a:ea typeface="+mn-ea"/>
              </a:rPr>
              <a:t>図表</a:t>
            </a:r>
            <a:r>
              <a:rPr lang="ja-JP" altLang="en-US" sz="1400" kern="100" dirty="0">
                <a:solidFill>
                  <a:srgbClr val="FF0000"/>
                </a:solidFill>
                <a:latin typeface="+mn-ea"/>
              </a:rPr>
              <a:t>も</a:t>
            </a:r>
            <a:r>
              <a:rPr lang="ja-JP" altLang="en-US" sz="1400" kern="100" dirty="0">
                <a:solidFill>
                  <a:srgbClr val="FF0000"/>
                </a:solidFill>
                <a:effectLst/>
                <a:latin typeface="+mn-ea"/>
                <a:ea typeface="+mn-ea"/>
              </a:rPr>
              <a:t>使用しても構いません。</a:t>
            </a:r>
            <a:endParaRPr lang="en-US" altLang="ja-JP" sz="1400" kern="100" dirty="0">
              <a:solidFill>
                <a:srgbClr val="FF0000"/>
              </a:solidFill>
              <a:effectLst/>
              <a:latin typeface="+mn-ea"/>
              <a:ea typeface="+mn-ea"/>
            </a:endParaRPr>
          </a:p>
          <a:p>
            <a:pPr marL="285750" indent="-285750" algn="l">
              <a:buFont typeface="Wingdings" panose="05000000000000000000" pitchFamily="2" charset="2"/>
              <a:buChar char="l"/>
            </a:pPr>
            <a:r>
              <a:rPr lang="ja-JP" altLang="en-US" sz="1400" kern="100" dirty="0">
                <a:solidFill>
                  <a:srgbClr val="FF0000"/>
                </a:solidFill>
                <a:latin typeface="+mn-ea"/>
              </a:rPr>
              <a:t>過去、当法人で採択された研究の継続を希望される場合は、過去採択からの革新性や独創性などが分かるように記載をお願いします。</a:t>
            </a:r>
            <a:endParaRPr lang="en-US" altLang="ja-JP" sz="1400" kern="100" dirty="0">
              <a:solidFill>
                <a:srgbClr val="FF0000"/>
              </a:solidFill>
              <a:latin typeface="+mn-ea"/>
            </a:endParaRPr>
          </a:p>
        </p:txBody>
      </p:sp>
    </p:spTree>
    <p:extLst>
      <p:ext uri="{BB962C8B-B14F-4D97-AF65-F5344CB8AC3E}">
        <p14:creationId xmlns:p14="http://schemas.microsoft.com/office/powerpoint/2010/main" val="329507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2A394A7-4933-45FE-802F-079F8035DF22}"/>
              </a:ext>
            </a:extLst>
          </p:cNvPr>
          <p:cNvSpPr>
            <a:spLocks noGrp="1"/>
          </p:cNvSpPr>
          <p:nvPr>
            <p:ph type="sldNum" sz="quarter" idx="4"/>
          </p:nvPr>
        </p:nvSpPr>
        <p:spPr/>
        <p:txBody>
          <a:bodyPr/>
          <a:lstStyle/>
          <a:p>
            <a:fld id="{C043A434-F8BD-42C2-A052-D9D56174D888}" type="slidenum">
              <a:rPr kumimoji="1" lang="ja-JP" altLang="en-US" smtClean="0"/>
              <a:pPr/>
              <a:t>2</a:t>
            </a:fld>
            <a:endParaRPr kumimoji="1" lang="ja-JP" altLang="en-US" dirty="0"/>
          </a:p>
        </p:txBody>
      </p:sp>
      <p:sp>
        <p:nvSpPr>
          <p:cNvPr id="5" name="タイトル 2">
            <a:extLst>
              <a:ext uri="{FF2B5EF4-FFF2-40B4-BE49-F238E27FC236}">
                <a16:creationId xmlns:a16="http://schemas.microsoft.com/office/drawing/2014/main" id="{EBB930E2-8C80-4FBA-B4AB-100DCE5513D9}"/>
              </a:ext>
            </a:extLst>
          </p:cNvPr>
          <p:cNvSpPr>
            <a:spLocks noGrp="1"/>
          </p:cNvSpPr>
          <p:nvPr>
            <p:ph type="title"/>
          </p:nvPr>
        </p:nvSpPr>
        <p:spPr>
          <a:xfrm>
            <a:off x="228186" y="92420"/>
            <a:ext cx="7839075" cy="725487"/>
          </a:xfrm>
        </p:spPr>
        <p:txBody>
          <a:bodyPr/>
          <a:lstStyle/>
          <a:p>
            <a:r>
              <a:rPr kumimoji="1" lang="ja-JP" altLang="en-US" sz="2800" dirty="0"/>
              <a:t>助成研究概要</a:t>
            </a:r>
          </a:p>
        </p:txBody>
      </p:sp>
      <p:graphicFrame>
        <p:nvGraphicFramePr>
          <p:cNvPr id="9" name="表 8">
            <a:extLst>
              <a:ext uri="{FF2B5EF4-FFF2-40B4-BE49-F238E27FC236}">
                <a16:creationId xmlns:a16="http://schemas.microsoft.com/office/drawing/2014/main" id="{15B51649-7D64-4EA4-9A25-658F310D21E0}"/>
              </a:ext>
            </a:extLst>
          </p:cNvPr>
          <p:cNvGraphicFramePr>
            <a:graphicFrameLocks noGrp="1"/>
          </p:cNvGraphicFramePr>
          <p:nvPr>
            <p:extLst>
              <p:ext uri="{D42A27DB-BD31-4B8C-83A1-F6EECF244321}">
                <p14:modId xmlns:p14="http://schemas.microsoft.com/office/powerpoint/2010/main" val="569607341"/>
              </p:ext>
            </p:extLst>
          </p:nvPr>
        </p:nvGraphicFramePr>
        <p:xfrm>
          <a:off x="68142" y="909008"/>
          <a:ext cx="9735874" cy="5556432"/>
        </p:xfrm>
        <a:graphic>
          <a:graphicData uri="http://schemas.openxmlformats.org/drawingml/2006/table">
            <a:tbl>
              <a:tblPr>
                <a:tableStyleId>{5940675A-B579-460E-94D1-54222C63F5DA}</a:tableStyleId>
              </a:tblPr>
              <a:tblGrid>
                <a:gridCol w="1395350">
                  <a:extLst>
                    <a:ext uri="{9D8B030D-6E8A-4147-A177-3AD203B41FA5}">
                      <a16:colId xmlns:a16="http://schemas.microsoft.com/office/drawing/2014/main" val="800312299"/>
                    </a:ext>
                  </a:extLst>
                </a:gridCol>
                <a:gridCol w="8340524">
                  <a:extLst>
                    <a:ext uri="{9D8B030D-6E8A-4147-A177-3AD203B41FA5}">
                      <a16:colId xmlns:a16="http://schemas.microsoft.com/office/drawing/2014/main" val="1902508991"/>
                    </a:ext>
                  </a:extLst>
                </a:gridCol>
              </a:tblGrid>
              <a:tr h="863503">
                <a:tc>
                  <a:txBody>
                    <a:bodyPr/>
                    <a:lstStyle/>
                    <a:p>
                      <a:pPr marL="117475" indent="-90805" algn="l">
                        <a:spcBef>
                          <a:spcPts val="300"/>
                        </a:spcBef>
                        <a:spcAft>
                          <a:spcPts val="0"/>
                        </a:spcAft>
                      </a:pPr>
                      <a:r>
                        <a:rPr lang="ja-JP" sz="1400" kern="100" dirty="0">
                          <a:effectLst/>
                        </a:rPr>
                        <a:t>２．研究開発</a:t>
                      </a:r>
                      <a:endParaRPr lang="en-US" altLang="ja-JP" sz="1400" kern="100" dirty="0">
                        <a:effectLst/>
                      </a:endParaRPr>
                    </a:p>
                    <a:p>
                      <a:pPr marL="117475" indent="-90805" algn="l">
                        <a:spcBef>
                          <a:spcPts val="300"/>
                        </a:spcBef>
                        <a:spcAft>
                          <a:spcPts val="0"/>
                        </a:spcAft>
                      </a:pPr>
                      <a:r>
                        <a:rPr lang="ja-JP" altLang="en-US" sz="1400" kern="100" dirty="0">
                          <a:effectLst/>
                        </a:rPr>
                        <a:t>　　</a:t>
                      </a:r>
                      <a:r>
                        <a:rPr lang="ja-JP" sz="1400" kern="100" dirty="0">
                          <a:effectLst/>
                        </a:rPr>
                        <a:t>体制</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tc>
                  <a:txBody>
                    <a:bodyPr/>
                    <a:lstStyle/>
                    <a:p>
                      <a:pPr algn="l">
                        <a:lnSpc>
                          <a:spcPts val="1400"/>
                        </a:lnSpc>
                      </a:pPr>
                      <a:r>
                        <a:rPr lang="ja-JP" sz="1050" kern="100" dirty="0">
                          <a:solidFill>
                            <a:schemeClr val="tx1"/>
                          </a:solidFill>
                          <a:effectLst/>
                        </a:rPr>
                        <a:t>□産学連携　□企業のみ　□大学等のみ　</a:t>
                      </a:r>
                    </a:p>
                    <a:p>
                      <a:pPr algn="l">
                        <a:lnSpc>
                          <a:spcPts val="1400"/>
                        </a:lnSpc>
                      </a:pPr>
                      <a:r>
                        <a:rPr lang="ja-JP" sz="1050" kern="100" dirty="0">
                          <a:solidFill>
                            <a:srgbClr val="FF0000"/>
                          </a:solidFill>
                          <a:effectLst/>
                        </a:rPr>
                        <a:t>＊どちらか■に塗りつぶして下さい。</a:t>
                      </a:r>
                    </a:p>
                    <a:p>
                      <a:pPr algn="l">
                        <a:lnSpc>
                          <a:spcPts val="1400"/>
                        </a:lnSpc>
                      </a:pPr>
                      <a:r>
                        <a:rPr lang="ja-JP" sz="1050" kern="100" dirty="0">
                          <a:solidFill>
                            <a:srgbClr val="FF0000"/>
                          </a:solidFill>
                          <a:effectLst/>
                        </a:rPr>
                        <a:t>各機関名と役割分担も数行程度で簡潔に記載して下さい。</a:t>
                      </a:r>
                      <a:endParaRPr lang="ja-JP"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extLst>
                  <a:ext uri="{0D108BD9-81ED-4DB2-BD59-A6C34878D82A}">
                    <a16:rowId xmlns:a16="http://schemas.microsoft.com/office/drawing/2014/main" val="4066712661"/>
                  </a:ext>
                </a:extLst>
              </a:tr>
              <a:tr h="355807">
                <a:tc>
                  <a:txBody>
                    <a:bodyPr/>
                    <a:lstStyle/>
                    <a:p>
                      <a:pPr marL="22225" algn="l">
                        <a:spcBef>
                          <a:spcPts val="300"/>
                        </a:spcBef>
                        <a:spcAft>
                          <a:spcPts val="0"/>
                        </a:spcAft>
                      </a:pPr>
                      <a:r>
                        <a:rPr lang="ja-JP" altLang="en-US" sz="1400" kern="100" dirty="0">
                          <a:effectLst/>
                          <a:latin typeface="+mn-ea"/>
                          <a:ea typeface="+mn-ea"/>
                          <a:cs typeface="Times New Roman" panose="02020603050405020304" pitchFamily="18" charset="0"/>
                        </a:rPr>
                        <a:t>３．研究分野</a:t>
                      </a:r>
                      <a:endParaRPr lang="en-US" altLang="ja-JP" sz="1400" kern="100" dirty="0">
                        <a:effectLst/>
                        <a:latin typeface="+mn-ea"/>
                        <a:ea typeface="+mn-ea"/>
                        <a:cs typeface="Times New Roman" panose="02020603050405020304" pitchFamily="18" charset="0"/>
                      </a:endParaRPr>
                    </a:p>
                  </a:txBody>
                  <a:tcPr marL="41117" marR="41117" marT="0" marB="0" anchor="ctr"/>
                </a:tc>
                <a:tc>
                  <a:txBody>
                    <a:bodyPr/>
                    <a:lstStyle/>
                    <a:p>
                      <a:pPr marL="21590" algn="l">
                        <a:lnSpc>
                          <a:spcPts val="1600"/>
                        </a:lnSpc>
                        <a:spcBef>
                          <a:spcPts val="300"/>
                        </a:spcBef>
                        <a:spcAft>
                          <a:spcPts val="0"/>
                        </a:spcAft>
                      </a:pPr>
                      <a:r>
                        <a:rPr lang="ja-JP" altLang="en-US" sz="1050" kern="100" dirty="0">
                          <a:solidFill>
                            <a:srgbClr val="FF0000"/>
                          </a:solidFill>
                          <a:effectLst/>
                          <a:latin typeface="+mn-ea"/>
                          <a:ea typeface="+mn-ea"/>
                          <a:cs typeface="Times New Roman" panose="02020603050405020304" pitchFamily="18" charset="0"/>
                        </a:rPr>
                        <a:t>最も近い分野を１つ選択して、この欄に記載下さい。「⑧その他（</a:t>
                      </a:r>
                      <a:r>
                        <a:rPr lang="en-US" altLang="ja-JP" sz="1050" kern="100" dirty="0">
                          <a:solidFill>
                            <a:srgbClr val="FF0000"/>
                          </a:solidFill>
                          <a:effectLst/>
                          <a:latin typeface="+mn-ea"/>
                          <a:ea typeface="+mn-ea"/>
                          <a:cs typeface="Times New Roman" panose="02020603050405020304" pitchFamily="18" charset="0"/>
                        </a:rPr>
                        <a:t>XXXXX</a:t>
                      </a:r>
                      <a:r>
                        <a:rPr lang="ja-JP" altLang="en-US" sz="1050" kern="100" dirty="0">
                          <a:solidFill>
                            <a:srgbClr val="FF0000"/>
                          </a:solidFill>
                          <a:effectLst/>
                          <a:latin typeface="+mn-ea"/>
                          <a:ea typeface="+mn-ea"/>
                          <a:cs typeface="Times New Roman" panose="02020603050405020304" pitchFamily="18" charset="0"/>
                        </a:rPr>
                        <a:t>）」の場合は（）内に分野を記載下さい。</a:t>
                      </a:r>
                      <a:endParaRPr lang="ja-JP" sz="1050" kern="100" dirty="0">
                        <a:solidFill>
                          <a:srgbClr val="FF0000"/>
                        </a:solidFill>
                        <a:effectLst/>
                        <a:latin typeface="+mn-ea"/>
                        <a:ea typeface="+mn-ea"/>
                        <a:cs typeface="Times New Roman" panose="02020603050405020304" pitchFamily="18" charset="0"/>
                      </a:endParaRPr>
                    </a:p>
                  </a:txBody>
                  <a:tcPr marL="41117" marR="41117" marT="0" marB="0" anchor="ctr"/>
                </a:tc>
                <a:extLst>
                  <a:ext uri="{0D108BD9-81ED-4DB2-BD59-A6C34878D82A}">
                    <a16:rowId xmlns:a16="http://schemas.microsoft.com/office/drawing/2014/main" val="3203272834"/>
                  </a:ext>
                </a:extLst>
              </a:tr>
              <a:tr h="646155">
                <a:tc>
                  <a:txBody>
                    <a:bodyPr/>
                    <a:lstStyle/>
                    <a:p>
                      <a:pPr marL="22225" marR="0" lvl="0" indent="0" algn="l" defTabSz="914400" rtl="0" eaLnBrk="1" fontAlgn="auto" latinLnBrk="0" hangingPunct="1">
                        <a:lnSpc>
                          <a:spcPct val="100000"/>
                        </a:lnSpc>
                        <a:spcBef>
                          <a:spcPts val="300"/>
                        </a:spcBef>
                        <a:spcAft>
                          <a:spcPts val="0"/>
                        </a:spcAft>
                        <a:buClrTx/>
                        <a:buSzTx/>
                        <a:buFontTx/>
                        <a:buNone/>
                        <a:tabLst/>
                        <a:defRPr/>
                      </a:pPr>
                      <a:r>
                        <a:rPr lang="ja-JP" altLang="en-US" sz="1400" kern="100" dirty="0">
                          <a:effectLst/>
                          <a:latin typeface="+mn-ea"/>
                          <a:ea typeface="+mn-ea"/>
                          <a:cs typeface="Times New Roman" panose="02020603050405020304" pitchFamily="18" charset="0"/>
                        </a:rPr>
                        <a:t>４．当法人との関わり</a:t>
                      </a:r>
                      <a:endParaRPr lang="en-US" altLang="ja-JP" sz="1400" kern="100" dirty="0">
                        <a:effectLst/>
                        <a:latin typeface="+mn-ea"/>
                        <a:ea typeface="+mn-ea"/>
                        <a:cs typeface="Times New Roman" panose="02020603050405020304" pitchFamily="18" charset="0"/>
                      </a:endParaRPr>
                    </a:p>
                  </a:txBody>
                  <a:tcPr marL="41117" marR="41117" marT="0" marB="0" anchor="ctr"/>
                </a:tc>
                <a:tc>
                  <a:txBody>
                    <a:bodyPr/>
                    <a:lstStyle/>
                    <a:p>
                      <a:pPr marL="21590" algn="l">
                        <a:lnSpc>
                          <a:spcPts val="1600"/>
                        </a:lnSpc>
                        <a:spcBef>
                          <a:spcPts val="300"/>
                        </a:spcBef>
                        <a:spcAft>
                          <a:spcPts val="0"/>
                        </a:spcAft>
                      </a:pPr>
                      <a:r>
                        <a:rPr lang="ja-JP" altLang="en-US" sz="1050" kern="100" dirty="0">
                          <a:solidFill>
                            <a:schemeClr val="tx1"/>
                          </a:solidFill>
                          <a:effectLst/>
                          <a:latin typeface="+mn-ea"/>
                          <a:ea typeface="+mn-ea"/>
                          <a:cs typeface="Times New Roman" panose="02020603050405020304" pitchFamily="18" charset="0"/>
                        </a:rPr>
                        <a:t>□当法人の会員　□継続研究</a:t>
                      </a:r>
                      <a:r>
                        <a:rPr lang="en-US" altLang="ja-JP" sz="1050" kern="100" dirty="0">
                          <a:solidFill>
                            <a:schemeClr val="tx1"/>
                          </a:solidFill>
                          <a:effectLst/>
                          <a:latin typeface="+mn-ea"/>
                          <a:ea typeface="+mn-ea"/>
                          <a:cs typeface="Times New Roman" panose="02020603050405020304" pitchFamily="18" charset="0"/>
                        </a:rPr>
                        <a:t>(</a:t>
                      </a:r>
                      <a:r>
                        <a:rPr lang="ja-JP" altLang="en-US" sz="1050" kern="100" dirty="0">
                          <a:solidFill>
                            <a:schemeClr val="tx1"/>
                          </a:solidFill>
                          <a:effectLst/>
                          <a:latin typeface="+mn-ea"/>
                          <a:ea typeface="+mn-ea"/>
                          <a:cs typeface="Times New Roman" panose="02020603050405020304" pitchFamily="18" charset="0"/>
                        </a:rPr>
                        <a:t>過去に当法人に採択された研究の継続</a:t>
                      </a:r>
                      <a:r>
                        <a:rPr lang="en-US" altLang="ja-JP" sz="1050" kern="100" dirty="0">
                          <a:solidFill>
                            <a:schemeClr val="tx1"/>
                          </a:solidFill>
                          <a:effectLst/>
                          <a:latin typeface="+mn-ea"/>
                          <a:ea typeface="+mn-ea"/>
                          <a:cs typeface="Times New Roman" panose="02020603050405020304" pitchFamily="18" charset="0"/>
                        </a:rPr>
                        <a:t>)</a:t>
                      </a:r>
                      <a:r>
                        <a:rPr lang="ja-JP" altLang="en-US" sz="1050" kern="100" dirty="0">
                          <a:solidFill>
                            <a:schemeClr val="tx1"/>
                          </a:solidFill>
                          <a:effectLst/>
                          <a:latin typeface="+mn-ea"/>
                          <a:ea typeface="+mn-ea"/>
                          <a:cs typeface="Times New Roman" panose="02020603050405020304" pitchFamily="18" charset="0"/>
                        </a:rPr>
                        <a:t>　□新規提案</a:t>
                      </a:r>
                      <a:r>
                        <a:rPr lang="en-US" altLang="ja-JP" sz="1050" kern="100" dirty="0">
                          <a:solidFill>
                            <a:schemeClr val="tx1"/>
                          </a:solidFill>
                          <a:effectLst/>
                          <a:latin typeface="+mn-ea"/>
                          <a:ea typeface="+mn-ea"/>
                          <a:cs typeface="Times New Roman" panose="02020603050405020304" pitchFamily="18" charset="0"/>
                        </a:rPr>
                        <a:t>(</a:t>
                      </a:r>
                      <a:r>
                        <a:rPr lang="ja-JP" altLang="en-US" sz="1050" kern="100" dirty="0">
                          <a:solidFill>
                            <a:schemeClr val="tx1"/>
                          </a:solidFill>
                          <a:effectLst/>
                          <a:latin typeface="+mn-ea"/>
                          <a:ea typeface="+mn-ea"/>
                          <a:cs typeface="Times New Roman" panose="02020603050405020304" pitchFamily="18" charset="0"/>
                        </a:rPr>
                        <a:t>過去に別テーマで当法人の助成に採択</a:t>
                      </a:r>
                      <a:r>
                        <a:rPr lang="en-US" altLang="ja-JP" sz="1050" kern="100" dirty="0">
                          <a:solidFill>
                            <a:schemeClr val="tx1"/>
                          </a:solidFill>
                          <a:effectLst/>
                          <a:latin typeface="+mn-ea"/>
                          <a:ea typeface="+mn-ea"/>
                          <a:cs typeface="Times New Roman" panose="02020603050405020304" pitchFamily="18" charset="0"/>
                        </a:rPr>
                        <a:t>)</a:t>
                      </a:r>
                    </a:p>
                    <a:p>
                      <a:pPr marL="21590" algn="l">
                        <a:lnSpc>
                          <a:spcPts val="1600"/>
                        </a:lnSpc>
                        <a:spcBef>
                          <a:spcPts val="300"/>
                        </a:spcBef>
                        <a:spcAft>
                          <a:spcPts val="0"/>
                        </a:spcAft>
                      </a:pPr>
                      <a:r>
                        <a:rPr lang="ja-JP" altLang="en-US" sz="1050" kern="100" dirty="0">
                          <a:solidFill>
                            <a:schemeClr val="tx1"/>
                          </a:solidFill>
                          <a:effectLst/>
                          <a:latin typeface="+mn-ea"/>
                          <a:ea typeface="+mn-ea"/>
                          <a:cs typeface="Times New Roman" panose="02020603050405020304" pitchFamily="18" charset="0"/>
                        </a:rPr>
                        <a:t>□当法人のﾜｰｷﾝｸﾞｸﾞﾙｰﾌﾟのアイデア</a:t>
                      </a:r>
                      <a:endParaRPr lang="en-US" altLang="ja-JP" sz="1050" kern="100" dirty="0">
                        <a:solidFill>
                          <a:schemeClr val="tx1"/>
                        </a:solidFill>
                        <a:effectLst/>
                        <a:latin typeface="+mn-ea"/>
                        <a:ea typeface="+mn-ea"/>
                        <a:cs typeface="Times New Roman" panose="02020603050405020304" pitchFamily="18" charset="0"/>
                      </a:endParaRPr>
                    </a:p>
                    <a:p>
                      <a:pPr marL="21590" marR="0" lvl="0" indent="0" algn="l" defTabSz="914400" rtl="0" eaLnBrk="1" fontAlgn="auto" latinLnBrk="0" hangingPunct="1">
                        <a:lnSpc>
                          <a:spcPts val="1600"/>
                        </a:lnSpc>
                        <a:spcBef>
                          <a:spcPts val="300"/>
                        </a:spcBef>
                        <a:spcAft>
                          <a:spcPts val="0"/>
                        </a:spcAft>
                        <a:buClrTx/>
                        <a:buSzTx/>
                        <a:buFontTx/>
                        <a:buNone/>
                        <a:tabLst/>
                        <a:defRPr/>
                      </a:pPr>
                      <a:r>
                        <a:rPr lang="ja-JP" altLang="en-US" sz="1050" kern="100" dirty="0">
                          <a:solidFill>
                            <a:srgbClr val="FF0000"/>
                          </a:solidFill>
                          <a:effectLst/>
                          <a:latin typeface="+mn-ea"/>
                          <a:ea typeface="+mn-ea"/>
                          <a:cs typeface="Times New Roman" panose="02020603050405020304" pitchFamily="18" charset="0"/>
                        </a:rPr>
                        <a:t>該当する場合は、</a:t>
                      </a:r>
                      <a:r>
                        <a:rPr lang="ja-JP" altLang="ja-JP" sz="1050" kern="100" dirty="0">
                          <a:solidFill>
                            <a:srgbClr val="FF0000"/>
                          </a:solidFill>
                          <a:effectLst/>
                        </a:rPr>
                        <a:t>■に塗りつぶして下さい。</a:t>
                      </a:r>
                    </a:p>
                  </a:txBody>
                  <a:tcPr marL="41117" marR="41117" marT="0" marB="0" anchor="ctr"/>
                </a:tc>
                <a:extLst>
                  <a:ext uri="{0D108BD9-81ED-4DB2-BD59-A6C34878D82A}">
                    <a16:rowId xmlns:a16="http://schemas.microsoft.com/office/drawing/2014/main" val="2781985161"/>
                  </a:ext>
                </a:extLst>
              </a:tr>
              <a:tr h="667832">
                <a:tc>
                  <a:txBody>
                    <a:bodyPr/>
                    <a:lstStyle/>
                    <a:p>
                      <a:pPr marL="22225" algn="l">
                        <a:spcBef>
                          <a:spcPts val="300"/>
                        </a:spcBef>
                        <a:spcAft>
                          <a:spcPts val="0"/>
                        </a:spcAft>
                      </a:pPr>
                      <a:r>
                        <a:rPr lang="ja-JP" altLang="en-US" sz="1400" kern="100" dirty="0">
                          <a:effectLst/>
                        </a:rPr>
                        <a:t>５</a:t>
                      </a:r>
                      <a:r>
                        <a:rPr lang="ja-JP" sz="1400" kern="100" dirty="0">
                          <a:effectLst/>
                        </a:rPr>
                        <a:t>．研究期間及び助成金希望額</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tc>
                  <a:txBody>
                    <a:bodyPr/>
                    <a:lstStyle/>
                    <a:p>
                      <a:pPr marL="21590" algn="l">
                        <a:lnSpc>
                          <a:spcPts val="1600"/>
                        </a:lnSpc>
                        <a:spcBef>
                          <a:spcPts val="300"/>
                        </a:spcBef>
                        <a:spcAft>
                          <a:spcPts val="0"/>
                        </a:spcAft>
                      </a:pPr>
                      <a:r>
                        <a:rPr lang="ja-JP" sz="1050" kern="100" dirty="0">
                          <a:solidFill>
                            <a:schemeClr val="tx1"/>
                          </a:solidFill>
                          <a:effectLst/>
                        </a:rPr>
                        <a:t>研究期間　　</a:t>
                      </a:r>
                      <a:r>
                        <a:rPr lang="ja-JP" sz="1050" kern="100" dirty="0">
                          <a:solidFill>
                            <a:srgbClr val="FF0000"/>
                          </a:solidFill>
                          <a:effectLst/>
                        </a:rPr>
                        <a:t>：</a:t>
                      </a:r>
                      <a:r>
                        <a:rPr lang="en-US" sz="1050" kern="100" dirty="0">
                          <a:solidFill>
                            <a:srgbClr val="FF0000"/>
                          </a:solidFill>
                          <a:effectLst/>
                        </a:rPr>
                        <a:t>20**</a:t>
                      </a:r>
                      <a:r>
                        <a:rPr lang="ja-JP" sz="1050" kern="100" dirty="0">
                          <a:solidFill>
                            <a:srgbClr val="FF0000"/>
                          </a:solidFill>
                          <a:effectLst/>
                        </a:rPr>
                        <a:t>年</a:t>
                      </a:r>
                      <a:r>
                        <a:rPr lang="en-US" sz="1050" kern="100" dirty="0">
                          <a:solidFill>
                            <a:srgbClr val="FF0000"/>
                          </a:solidFill>
                          <a:effectLst/>
                        </a:rPr>
                        <a:t>  </a:t>
                      </a:r>
                      <a:r>
                        <a:rPr lang="ja-JP" sz="1050" kern="100" dirty="0">
                          <a:solidFill>
                            <a:srgbClr val="FF0000"/>
                          </a:solidFill>
                          <a:effectLst/>
                        </a:rPr>
                        <a:t>月から</a:t>
                      </a:r>
                      <a:r>
                        <a:rPr lang="en-US" sz="1050" kern="100" dirty="0">
                          <a:solidFill>
                            <a:srgbClr val="FF0000"/>
                          </a:solidFill>
                          <a:effectLst/>
                        </a:rPr>
                        <a:t>20**</a:t>
                      </a:r>
                      <a:r>
                        <a:rPr lang="ja-JP" sz="1050" kern="100" dirty="0">
                          <a:solidFill>
                            <a:srgbClr val="FF0000"/>
                          </a:solidFill>
                          <a:effectLst/>
                        </a:rPr>
                        <a:t>年</a:t>
                      </a:r>
                      <a:r>
                        <a:rPr lang="en-US" sz="1050" kern="100" dirty="0">
                          <a:solidFill>
                            <a:srgbClr val="FF0000"/>
                          </a:solidFill>
                          <a:effectLst/>
                        </a:rPr>
                        <a:t>  </a:t>
                      </a:r>
                      <a:r>
                        <a:rPr lang="ja-JP" sz="1050" kern="100" dirty="0">
                          <a:solidFill>
                            <a:srgbClr val="FF0000"/>
                          </a:solidFill>
                          <a:effectLst/>
                        </a:rPr>
                        <a:t>月まで</a:t>
                      </a:r>
                    </a:p>
                    <a:p>
                      <a:pPr marL="21590" algn="l">
                        <a:lnSpc>
                          <a:spcPts val="1600"/>
                        </a:lnSpc>
                        <a:spcBef>
                          <a:spcPts val="300"/>
                        </a:spcBef>
                        <a:spcAft>
                          <a:spcPts val="0"/>
                        </a:spcAft>
                      </a:pPr>
                      <a:r>
                        <a:rPr lang="ja-JP" sz="1050" kern="100" dirty="0">
                          <a:solidFill>
                            <a:schemeClr val="tx1"/>
                          </a:solidFill>
                          <a:effectLst/>
                        </a:rPr>
                        <a:t>助成金希望額：　　　　　円</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extLst>
                  <a:ext uri="{0D108BD9-81ED-4DB2-BD59-A6C34878D82A}">
                    <a16:rowId xmlns:a16="http://schemas.microsoft.com/office/drawing/2014/main" val="4042348020"/>
                  </a:ext>
                </a:extLst>
              </a:tr>
              <a:tr h="653571">
                <a:tc>
                  <a:txBody>
                    <a:bodyPr/>
                    <a:lstStyle/>
                    <a:p>
                      <a:pPr marL="22225" algn="l">
                        <a:spcBef>
                          <a:spcPts val="300"/>
                        </a:spcBef>
                        <a:spcAft>
                          <a:spcPts val="0"/>
                        </a:spcAft>
                      </a:pPr>
                      <a:r>
                        <a:rPr lang="ja-JP" altLang="en-US" sz="1400" kern="100" dirty="0">
                          <a:effectLst/>
                        </a:rPr>
                        <a:t>６</a:t>
                      </a:r>
                      <a:r>
                        <a:rPr lang="ja-JP" sz="1400" kern="100" dirty="0">
                          <a:effectLst/>
                        </a:rPr>
                        <a:t>．連携を想定している企業</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tc>
                  <a:txBody>
                    <a:bodyPr/>
                    <a:lstStyle/>
                    <a:p>
                      <a:pPr algn="l">
                        <a:lnSpc>
                          <a:spcPts val="1400"/>
                        </a:lnSpc>
                      </a:pPr>
                      <a:r>
                        <a:rPr lang="ja-JP" sz="1050" kern="100" dirty="0">
                          <a:solidFill>
                            <a:srgbClr val="FF0000"/>
                          </a:solidFill>
                          <a:effectLst/>
                        </a:rPr>
                        <a:t>研究成果の社会実装に向けて将来連携を想定されている企業名を記載して下さい。　</a:t>
                      </a:r>
                      <a:endParaRPr lang="ja-JP"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extLst>
                  <a:ext uri="{0D108BD9-81ED-4DB2-BD59-A6C34878D82A}">
                    <a16:rowId xmlns:a16="http://schemas.microsoft.com/office/drawing/2014/main" val="3508159261"/>
                  </a:ext>
                </a:extLst>
              </a:tr>
              <a:tr h="2340714">
                <a:tc>
                  <a:txBody>
                    <a:bodyPr/>
                    <a:lstStyle/>
                    <a:p>
                      <a:pPr marL="117475" indent="-90805" algn="l">
                        <a:spcBef>
                          <a:spcPts val="300"/>
                        </a:spcBef>
                        <a:spcAft>
                          <a:spcPts val="0"/>
                        </a:spcAft>
                      </a:pPr>
                      <a:r>
                        <a:rPr lang="ja-JP" altLang="en-US" sz="1400" kern="100" dirty="0">
                          <a:effectLst/>
                        </a:rPr>
                        <a:t>７</a:t>
                      </a:r>
                      <a:r>
                        <a:rPr lang="ja-JP" sz="1400" kern="100" dirty="0">
                          <a:effectLst/>
                        </a:rPr>
                        <a:t>．応募者の情報（研究代表者名と所属先を記載してください）</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tc>
                  <a:txBody>
                    <a:bodyPr/>
                    <a:lstStyle/>
                    <a:p>
                      <a:pPr marL="123190" algn="l">
                        <a:lnSpc>
                          <a:spcPts val="1200"/>
                        </a:lnSpc>
                        <a:spcBef>
                          <a:spcPts val="300"/>
                        </a:spcBef>
                        <a:spcAft>
                          <a:spcPts val="300"/>
                        </a:spcAft>
                      </a:pPr>
                      <a:r>
                        <a:rPr lang="ja-JP" sz="1050" kern="100" dirty="0">
                          <a:solidFill>
                            <a:schemeClr val="tx1"/>
                          </a:solidFill>
                          <a:effectLst/>
                        </a:rPr>
                        <a:t>所属機関名（法人名）　　</a:t>
                      </a:r>
                      <a:r>
                        <a:rPr lang="ja-JP" sz="1050" kern="100" dirty="0">
                          <a:solidFill>
                            <a:srgbClr val="FF0000"/>
                          </a:solidFill>
                          <a:effectLst/>
                        </a:rPr>
                        <a:t>例　○○○○株式会社、○○○○大学</a:t>
                      </a:r>
                    </a:p>
                    <a:p>
                      <a:pPr marL="123190" algn="l">
                        <a:lnSpc>
                          <a:spcPts val="1200"/>
                        </a:lnSpc>
                        <a:spcBef>
                          <a:spcPts val="300"/>
                        </a:spcBef>
                        <a:spcAft>
                          <a:spcPts val="300"/>
                        </a:spcAft>
                      </a:pPr>
                      <a:r>
                        <a:rPr lang="ja-JP" sz="1050" kern="100" dirty="0">
                          <a:solidFill>
                            <a:schemeClr val="tx1"/>
                          </a:solidFill>
                          <a:effectLst/>
                        </a:rPr>
                        <a:t>所属</a:t>
                      </a:r>
                      <a:r>
                        <a:rPr lang="ja-JP" sz="1050" kern="100" dirty="0">
                          <a:solidFill>
                            <a:srgbClr val="FF0000"/>
                          </a:solidFill>
                          <a:effectLst/>
                        </a:rPr>
                        <a:t>　○○○部〇〇課</a:t>
                      </a:r>
                    </a:p>
                    <a:p>
                      <a:pPr marL="123190" algn="l">
                        <a:lnSpc>
                          <a:spcPts val="1200"/>
                        </a:lnSpc>
                        <a:spcBef>
                          <a:spcPts val="300"/>
                        </a:spcBef>
                        <a:spcAft>
                          <a:spcPts val="300"/>
                        </a:spcAft>
                      </a:pPr>
                      <a:r>
                        <a:rPr lang="ja-JP" sz="1050" kern="100" dirty="0">
                          <a:solidFill>
                            <a:schemeClr val="tx1"/>
                          </a:solidFill>
                          <a:effectLst/>
                        </a:rPr>
                        <a:t>役職、氏名</a:t>
                      </a:r>
                      <a:r>
                        <a:rPr lang="ja-JP" altLang="en-US" sz="1050" kern="100" dirty="0">
                          <a:solidFill>
                            <a:schemeClr val="tx1"/>
                          </a:solidFill>
                          <a:effectLst/>
                        </a:rPr>
                        <a:t>、</a:t>
                      </a:r>
                      <a:r>
                        <a:rPr lang="ja-JP" sz="1050" kern="100" dirty="0">
                          <a:solidFill>
                            <a:schemeClr val="tx1"/>
                          </a:solidFill>
                          <a:effectLst/>
                        </a:rPr>
                        <a:t>　　</a:t>
                      </a:r>
                      <a:r>
                        <a:rPr lang="ja-JP" sz="1050" kern="100" dirty="0">
                          <a:solidFill>
                            <a:srgbClr val="FF0000"/>
                          </a:solidFill>
                          <a:effectLst/>
                        </a:rPr>
                        <a:t>課長　○○　○○</a:t>
                      </a:r>
                      <a:r>
                        <a:rPr lang="ja-JP" altLang="en-US" sz="1050" kern="100" dirty="0">
                          <a:solidFill>
                            <a:srgbClr val="FF0000"/>
                          </a:solidFill>
                          <a:effectLst/>
                        </a:rPr>
                        <a:t>　</a:t>
                      </a:r>
                      <a:r>
                        <a:rPr lang="ja-JP" altLang="en-US" sz="1050" kern="100" dirty="0">
                          <a:solidFill>
                            <a:schemeClr val="tx1"/>
                          </a:solidFill>
                          <a:effectLst/>
                        </a:rPr>
                        <a:t>（年齢</a:t>
                      </a:r>
                      <a:r>
                        <a:rPr lang="ja-JP" altLang="en-US" sz="1050" kern="100" dirty="0">
                          <a:solidFill>
                            <a:srgbClr val="FF0000"/>
                          </a:solidFill>
                          <a:effectLst/>
                        </a:rPr>
                        <a:t>○歳</a:t>
                      </a:r>
                      <a:r>
                        <a:rPr lang="ja-JP" altLang="en-US" sz="1050" kern="100" dirty="0">
                          <a:solidFill>
                            <a:schemeClr val="tx1"/>
                          </a:solidFill>
                          <a:effectLst/>
                        </a:rPr>
                        <a:t>）</a:t>
                      </a:r>
                      <a:endParaRPr lang="ja-JP" sz="1050" kern="100" dirty="0">
                        <a:solidFill>
                          <a:schemeClr val="tx1"/>
                        </a:solidFill>
                        <a:effectLst/>
                      </a:endParaRPr>
                    </a:p>
                    <a:p>
                      <a:pPr marL="123190" algn="l">
                        <a:lnSpc>
                          <a:spcPts val="1200"/>
                        </a:lnSpc>
                        <a:spcBef>
                          <a:spcPts val="300"/>
                        </a:spcBef>
                        <a:spcAft>
                          <a:spcPts val="300"/>
                        </a:spcAft>
                      </a:pPr>
                      <a:r>
                        <a:rPr lang="ja-JP" sz="1050" kern="100" dirty="0">
                          <a:solidFill>
                            <a:schemeClr val="tx1"/>
                          </a:solidFill>
                          <a:effectLst/>
                        </a:rPr>
                        <a:t>所在地</a:t>
                      </a:r>
                      <a:r>
                        <a:rPr lang="ja-JP" sz="1050" kern="100" dirty="0">
                          <a:solidFill>
                            <a:srgbClr val="FF0000"/>
                          </a:solidFill>
                          <a:effectLst/>
                        </a:rPr>
                        <a:t>　○○県○○市・・・・・・</a:t>
                      </a:r>
                      <a:r>
                        <a:rPr lang="ja-JP" sz="1050" kern="100" dirty="0">
                          <a:solidFill>
                            <a:schemeClr val="tx1"/>
                          </a:solidFill>
                          <a:effectLst/>
                        </a:rPr>
                        <a:t>（〒</a:t>
                      </a:r>
                      <a:r>
                        <a:rPr lang="ja-JP" sz="1050" kern="100" dirty="0">
                          <a:solidFill>
                            <a:srgbClr val="FF0000"/>
                          </a:solidFill>
                          <a:effectLst/>
                        </a:rPr>
                        <a:t>○○○－○○○○</a:t>
                      </a:r>
                      <a:r>
                        <a:rPr lang="ja-JP" sz="1050" kern="100" dirty="0">
                          <a:solidFill>
                            <a:schemeClr val="tx1"/>
                          </a:solidFill>
                          <a:effectLst/>
                        </a:rPr>
                        <a:t>）</a:t>
                      </a:r>
                    </a:p>
                    <a:p>
                      <a:pPr marL="123190" algn="l">
                        <a:lnSpc>
                          <a:spcPts val="1200"/>
                        </a:lnSpc>
                        <a:spcBef>
                          <a:spcPts val="300"/>
                        </a:spcBef>
                        <a:spcAft>
                          <a:spcPts val="300"/>
                        </a:spcAft>
                      </a:pPr>
                      <a:r>
                        <a:rPr lang="en-US" sz="1050" kern="100" dirty="0">
                          <a:solidFill>
                            <a:schemeClr val="tx1"/>
                          </a:solidFill>
                          <a:effectLst/>
                        </a:rPr>
                        <a:t>Tel</a:t>
                      </a:r>
                      <a:r>
                        <a:rPr lang="en-US" sz="1050" kern="100" dirty="0">
                          <a:solidFill>
                            <a:srgbClr val="FF0000"/>
                          </a:solidFill>
                          <a:effectLst/>
                        </a:rPr>
                        <a:t>   </a:t>
                      </a:r>
                      <a:r>
                        <a:rPr lang="ja-JP" sz="1050" kern="100" dirty="0">
                          <a:solidFill>
                            <a:srgbClr val="FF0000"/>
                          </a:solidFill>
                          <a:effectLst/>
                        </a:rPr>
                        <a:t>　△△△△－△△－△△△△</a:t>
                      </a:r>
                      <a:r>
                        <a:rPr lang="ja-JP" altLang="en-US" sz="1050" kern="100" dirty="0">
                          <a:solidFill>
                            <a:schemeClr val="tx1"/>
                          </a:solidFill>
                          <a:effectLst/>
                        </a:rPr>
                        <a:t>（携帯電話　</a:t>
                      </a:r>
                      <a:r>
                        <a:rPr lang="en-US" altLang="ja-JP" sz="1050" kern="100" dirty="0">
                          <a:solidFill>
                            <a:srgbClr val="FF0000"/>
                          </a:solidFill>
                          <a:effectLst/>
                        </a:rPr>
                        <a:t>0X0-XXXX-XXXX</a:t>
                      </a:r>
                      <a:r>
                        <a:rPr lang="ja-JP" altLang="en-US" sz="1050" kern="100" dirty="0">
                          <a:solidFill>
                            <a:schemeClr val="tx1"/>
                          </a:solidFill>
                          <a:effectLst/>
                        </a:rPr>
                        <a:t>）</a:t>
                      </a:r>
                      <a:endParaRPr lang="ja-JP" sz="1050" kern="100" dirty="0">
                        <a:solidFill>
                          <a:schemeClr val="tx1"/>
                        </a:solidFill>
                        <a:effectLst/>
                      </a:endParaRPr>
                    </a:p>
                    <a:p>
                      <a:pPr marR="177165" indent="127000" algn="l">
                        <a:lnSpc>
                          <a:spcPts val="1200"/>
                        </a:lnSpc>
                        <a:spcBef>
                          <a:spcPts val="300"/>
                        </a:spcBef>
                        <a:spcAft>
                          <a:spcPts val="300"/>
                        </a:spcAft>
                        <a:tabLst>
                          <a:tab pos="533400" algn="l"/>
                        </a:tabLst>
                      </a:pPr>
                      <a:r>
                        <a:rPr lang="en-US" sz="1050" kern="100" dirty="0">
                          <a:solidFill>
                            <a:schemeClr val="tx1"/>
                          </a:solidFill>
                          <a:effectLst/>
                        </a:rPr>
                        <a:t>E-mail</a:t>
                      </a:r>
                      <a:r>
                        <a:rPr lang="ja-JP" sz="1050" kern="100" dirty="0">
                          <a:solidFill>
                            <a:srgbClr val="FF0000"/>
                          </a:solidFill>
                          <a:effectLst/>
                        </a:rPr>
                        <a:t>　</a:t>
                      </a:r>
                      <a:r>
                        <a:rPr lang="en-US" sz="1050" kern="100" dirty="0">
                          <a:solidFill>
                            <a:srgbClr val="FF0000"/>
                          </a:solidFill>
                          <a:effectLst/>
                        </a:rPr>
                        <a:t>*****@*********</a:t>
                      </a:r>
                      <a:endParaRPr lang="ja-JP" sz="1050" kern="100" dirty="0">
                        <a:solidFill>
                          <a:srgbClr val="FF0000"/>
                        </a:solidFill>
                        <a:effectLst/>
                      </a:endParaRPr>
                    </a:p>
                    <a:p>
                      <a:pPr marR="177165" indent="127000" algn="l">
                        <a:lnSpc>
                          <a:spcPts val="1200"/>
                        </a:lnSpc>
                        <a:spcBef>
                          <a:spcPts val="300"/>
                        </a:spcBef>
                        <a:spcAft>
                          <a:spcPts val="300"/>
                        </a:spcAft>
                        <a:tabLst>
                          <a:tab pos="533400" algn="l"/>
                        </a:tabLst>
                      </a:pPr>
                      <a:r>
                        <a:rPr lang="ja-JP" sz="1050" kern="100" dirty="0">
                          <a:solidFill>
                            <a:schemeClr val="tx1"/>
                          </a:solidFill>
                          <a:effectLst/>
                        </a:rPr>
                        <a:t>経理責任者の役職、氏名　　　</a:t>
                      </a:r>
                      <a:r>
                        <a:rPr lang="ja-JP" sz="1050" kern="100" dirty="0">
                          <a:solidFill>
                            <a:srgbClr val="FF0000"/>
                          </a:solidFill>
                          <a:effectLst/>
                        </a:rPr>
                        <a:t>課長　○○　○○</a:t>
                      </a:r>
                    </a:p>
                    <a:p>
                      <a:pPr marR="177165" indent="127000" algn="l">
                        <a:lnSpc>
                          <a:spcPts val="1200"/>
                        </a:lnSpc>
                        <a:spcBef>
                          <a:spcPts val="300"/>
                        </a:spcBef>
                        <a:spcAft>
                          <a:spcPts val="300"/>
                        </a:spcAft>
                        <a:tabLst>
                          <a:tab pos="533400" algn="l"/>
                        </a:tabLst>
                      </a:pPr>
                      <a:r>
                        <a:rPr lang="ja-JP" sz="1050" kern="100" dirty="0">
                          <a:solidFill>
                            <a:schemeClr val="tx1"/>
                          </a:solidFill>
                          <a:effectLst/>
                        </a:rPr>
                        <a:t>経理責任者</a:t>
                      </a:r>
                      <a:r>
                        <a:rPr lang="en-US" sz="1050" kern="100" dirty="0">
                          <a:solidFill>
                            <a:schemeClr val="tx1"/>
                          </a:solidFill>
                          <a:effectLst/>
                        </a:rPr>
                        <a:t>Tel   </a:t>
                      </a:r>
                      <a:r>
                        <a:rPr lang="ja-JP" sz="1050" kern="100" dirty="0">
                          <a:solidFill>
                            <a:schemeClr val="tx1"/>
                          </a:solidFill>
                          <a:effectLst/>
                        </a:rPr>
                        <a:t>　</a:t>
                      </a:r>
                      <a:r>
                        <a:rPr lang="ja-JP" sz="1050" kern="100" dirty="0">
                          <a:solidFill>
                            <a:srgbClr val="FF0000"/>
                          </a:solidFill>
                          <a:effectLst/>
                        </a:rPr>
                        <a:t>△△△△－△△－△△△△</a:t>
                      </a:r>
                    </a:p>
                    <a:p>
                      <a:pPr marR="177165" indent="127000" algn="l">
                        <a:lnSpc>
                          <a:spcPts val="1200"/>
                        </a:lnSpc>
                        <a:spcBef>
                          <a:spcPts val="300"/>
                        </a:spcBef>
                        <a:spcAft>
                          <a:spcPts val="300"/>
                        </a:spcAft>
                        <a:tabLst>
                          <a:tab pos="533400" algn="l"/>
                        </a:tabLst>
                      </a:pPr>
                      <a:r>
                        <a:rPr lang="ja-JP" sz="1050" kern="100" dirty="0">
                          <a:solidFill>
                            <a:schemeClr val="tx1"/>
                          </a:solidFill>
                          <a:effectLst/>
                        </a:rPr>
                        <a:t>経理責任者</a:t>
                      </a:r>
                      <a:r>
                        <a:rPr lang="en-US" sz="1050" kern="100" dirty="0">
                          <a:solidFill>
                            <a:schemeClr val="tx1"/>
                          </a:solidFill>
                          <a:effectLst/>
                        </a:rPr>
                        <a:t>E-mail</a:t>
                      </a:r>
                      <a:r>
                        <a:rPr lang="ja-JP" sz="1050" kern="100" dirty="0">
                          <a:solidFill>
                            <a:schemeClr val="tx1"/>
                          </a:solidFill>
                          <a:effectLst/>
                        </a:rPr>
                        <a:t>　</a:t>
                      </a:r>
                      <a:r>
                        <a:rPr lang="en-US" sz="1050" kern="100" dirty="0">
                          <a:solidFill>
                            <a:srgbClr val="FF0000"/>
                          </a:solidFill>
                          <a:effectLst/>
                        </a:rPr>
                        <a:t>*****@*********</a:t>
                      </a:r>
                      <a:endParaRPr lang="ja-JP"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1117" marR="41117" marT="0" marB="0" anchor="ctr"/>
                </a:tc>
                <a:extLst>
                  <a:ext uri="{0D108BD9-81ED-4DB2-BD59-A6C34878D82A}">
                    <a16:rowId xmlns:a16="http://schemas.microsoft.com/office/drawing/2014/main" val="4173665219"/>
                  </a:ext>
                </a:extLst>
              </a:tr>
            </a:tbl>
          </a:graphicData>
        </a:graphic>
      </p:graphicFrame>
      <p:sp>
        <p:nvSpPr>
          <p:cNvPr id="2" name="テキスト ボックス 1">
            <a:extLst>
              <a:ext uri="{FF2B5EF4-FFF2-40B4-BE49-F238E27FC236}">
                <a16:creationId xmlns:a16="http://schemas.microsoft.com/office/drawing/2014/main" id="{5B7CEF5E-0DC8-4772-A53C-A691FA59A1AF}"/>
              </a:ext>
            </a:extLst>
          </p:cNvPr>
          <p:cNvSpPr txBox="1"/>
          <p:nvPr/>
        </p:nvSpPr>
        <p:spPr>
          <a:xfrm>
            <a:off x="4803648" y="4213560"/>
            <a:ext cx="5102352" cy="2123658"/>
          </a:xfrm>
          <a:prstGeom prst="rect">
            <a:avLst/>
          </a:prstGeom>
          <a:solidFill>
            <a:schemeClr val="accent4">
              <a:lumMod val="20000"/>
              <a:lumOff val="80000"/>
            </a:schemeClr>
          </a:solidFill>
        </p:spPr>
        <p:txBody>
          <a:bodyPr wrap="square" rtlCol="0">
            <a:spAutoFit/>
          </a:bodyPr>
          <a:lstStyle/>
          <a:p>
            <a:r>
              <a:rPr kumimoji="1" lang="en-US" altLang="ja-JP" sz="1100" dirty="0">
                <a:solidFill>
                  <a:srgbClr val="FF0000"/>
                </a:solidFill>
              </a:rPr>
              <a:t>【</a:t>
            </a:r>
            <a:r>
              <a:rPr kumimoji="1" lang="ja-JP" altLang="en-US" sz="1100" dirty="0">
                <a:solidFill>
                  <a:srgbClr val="FF0000"/>
                </a:solidFill>
              </a:rPr>
              <a:t>３．研究分野の選択</a:t>
            </a:r>
            <a:r>
              <a:rPr kumimoji="1" lang="en-US" altLang="ja-JP" sz="1100" dirty="0">
                <a:solidFill>
                  <a:srgbClr val="FF0000"/>
                </a:solidFill>
              </a:rPr>
              <a:t>】</a:t>
            </a:r>
          </a:p>
          <a:p>
            <a:r>
              <a:rPr kumimoji="1" lang="ja-JP" altLang="en-US" sz="1100" b="0" dirty="0">
                <a:solidFill>
                  <a:srgbClr val="FF0000"/>
                </a:solidFill>
                <a:latin typeface="+mn-ea"/>
                <a:ea typeface="+mn-ea"/>
                <a:cs typeface="Segoe UI" panose="020B0502040204020203" pitchFamily="34" charset="0"/>
              </a:rPr>
              <a:t>①</a:t>
            </a:r>
            <a:r>
              <a:rPr kumimoji="1" lang="en-US" altLang="ja-JP" sz="1100" b="0" dirty="0">
                <a:solidFill>
                  <a:srgbClr val="FF0000"/>
                </a:solidFill>
                <a:latin typeface="+mn-ea"/>
                <a:ea typeface="+mn-ea"/>
                <a:cs typeface="Segoe UI" panose="020B0502040204020203" pitchFamily="34" charset="0"/>
              </a:rPr>
              <a:t>CO</a:t>
            </a:r>
            <a:r>
              <a:rPr kumimoji="1" lang="en-US" altLang="ja-JP" sz="1100" b="0" baseline="-25000" dirty="0">
                <a:solidFill>
                  <a:srgbClr val="FF0000"/>
                </a:solidFill>
                <a:latin typeface="+mn-ea"/>
                <a:ea typeface="+mn-ea"/>
                <a:cs typeface="Segoe UI" panose="020B0502040204020203" pitchFamily="34" charset="0"/>
              </a:rPr>
              <a:t>2</a:t>
            </a:r>
            <a:r>
              <a:rPr kumimoji="1" lang="ja-JP" altLang="en-US" sz="1100" b="0" dirty="0">
                <a:solidFill>
                  <a:srgbClr val="FF0000"/>
                </a:solidFill>
                <a:latin typeface="+mn-ea"/>
                <a:ea typeface="+mn-ea"/>
                <a:cs typeface="Segoe UI" panose="020B0502040204020203" pitchFamily="34" charset="0"/>
              </a:rPr>
              <a:t>分離回収</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直接空気回収</a:t>
            </a:r>
            <a:r>
              <a:rPr kumimoji="1" lang="en-US" altLang="ja-JP" sz="1100" b="0" dirty="0">
                <a:solidFill>
                  <a:srgbClr val="FF0000"/>
                </a:solidFill>
                <a:latin typeface="+mn-ea"/>
                <a:ea typeface="+mn-ea"/>
                <a:cs typeface="Segoe UI" panose="020B0502040204020203" pitchFamily="34" charset="0"/>
              </a:rPr>
              <a:t>(DAC)</a:t>
            </a:r>
            <a:r>
              <a:rPr kumimoji="1" lang="ja-JP" altLang="en-US" sz="1100" b="0" dirty="0">
                <a:solidFill>
                  <a:srgbClr val="FF0000"/>
                </a:solidFill>
                <a:latin typeface="+mn-ea"/>
                <a:ea typeface="+mn-ea"/>
                <a:cs typeface="Segoe UI" panose="020B0502040204020203" pitchFamily="34" charset="0"/>
              </a:rPr>
              <a:t>を含む</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・固定化技術</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鉱物化等</a:t>
            </a:r>
            <a:r>
              <a:rPr kumimoji="1" lang="en-US" altLang="ja-JP" sz="1100" b="0" dirty="0">
                <a:solidFill>
                  <a:srgbClr val="FF0000"/>
                </a:solidFill>
                <a:latin typeface="+mn-ea"/>
                <a:ea typeface="+mn-ea"/>
                <a:cs typeface="Segoe UI" panose="020B0502040204020203" pitchFamily="34" charset="0"/>
              </a:rPr>
              <a:t>)</a:t>
            </a:r>
            <a:endParaRPr kumimoji="1" lang="en-US" altLang="ja-JP" sz="1100" dirty="0">
              <a:solidFill>
                <a:srgbClr val="FF0000"/>
              </a:solidFill>
              <a:latin typeface="+mn-ea"/>
              <a:cs typeface="Segoe UI" panose="020B0502040204020203" pitchFamily="34" charset="0"/>
            </a:endParaRPr>
          </a:p>
          <a:p>
            <a:r>
              <a:rPr kumimoji="1" lang="ja-JP" altLang="en-US" sz="1100" b="0" dirty="0">
                <a:solidFill>
                  <a:srgbClr val="FF0000"/>
                </a:solidFill>
                <a:latin typeface="+mn-ea"/>
                <a:ea typeface="+mn-ea"/>
                <a:cs typeface="Segoe UI" panose="020B0502040204020203" pitchFamily="34" charset="0"/>
              </a:rPr>
              <a:t>②燃料・化学品への転換技術</a:t>
            </a:r>
            <a:endParaRPr kumimoji="1" lang="en-US" altLang="ja-JP" sz="1100" b="0" dirty="0">
              <a:solidFill>
                <a:srgbClr val="FF0000"/>
              </a:solidFill>
              <a:latin typeface="+mn-ea"/>
              <a:ea typeface="+mn-ea"/>
              <a:cs typeface="Segoe UI" panose="020B0502040204020203" pitchFamily="34" charset="0"/>
            </a:endParaRPr>
          </a:p>
          <a:p>
            <a:r>
              <a:rPr kumimoji="1" lang="ja-JP" altLang="en-US" sz="1100" b="0" dirty="0">
                <a:solidFill>
                  <a:srgbClr val="FF0000"/>
                </a:solidFill>
                <a:latin typeface="+mn-ea"/>
                <a:ea typeface="+mn-ea"/>
                <a:cs typeface="Segoe UI" panose="020B0502040204020203" pitchFamily="34" charset="0"/>
              </a:rPr>
              <a:t>③社会科学やカーボンリサイクル普及に向けた制度設計</a:t>
            </a:r>
            <a:r>
              <a:rPr kumimoji="1" lang="en-US" altLang="ja-JP" sz="1100" b="0" dirty="0">
                <a:solidFill>
                  <a:srgbClr val="FF0000"/>
                </a:solidFill>
                <a:latin typeface="+mn-ea"/>
                <a:ea typeface="+mn-ea"/>
                <a:cs typeface="Segoe UI" panose="020B0502040204020203" pitchFamily="34" charset="0"/>
              </a:rPr>
              <a:t>(CO</a:t>
            </a:r>
            <a:r>
              <a:rPr kumimoji="1" lang="en-US" altLang="ja-JP" sz="1100" b="0" baseline="-25000" dirty="0">
                <a:solidFill>
                  <a:srgbClr val="FF0000"/>
                </a:solidFill>
                <a:latin typeface="+mn-ea"/>
                <a:ea typeface="+mn-ea"/>
                <a:cs typeface="Segoe UI" panose="020B0502040204020203" pitchFamily="34" charset="0"/>
              </a:rPr>
              <a:t>2</a:t>
            </a:r>
            <a:r>
              <a:rPr kumimoji="1" lang="ja-JP" altLang="en-US" sz="1100" b="0" dirty="0">
                <a:solidFill>
                  <a:srgbClr val="FF0000"/>
                </a:solidFill>
                <a:latin typeface="+mn-ea"/>
                <a:ea typeface="+mn-ea"/>
                <a:cs typeface="Segoe UI" panose="020B0502040204020203" pitchFamily="34" charset="0"/>
              </a:rPr>
              <a:t>価値付け</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等の分野</a:t>
            </a:r>
          </a:p>
          <a:p>
            <a:r>
              <a:rPr kumimoji="1" lang="ja-JP" altLang="en-US" sz="1100" b="0" dirty="0">
                <a:solidFill>
                  <a:srgbClr val="FF0000"/>
                </a:solidFill>
                <a:latin typeface="+mn-ea"/>
                <a:ea typeface="+mn-ea"/>
                <a:cs typeface="Segoe UI" panose="020B0502040204020203" pitchFamily="34" charset="0"/>
              </a:rPr>
              <a:t>④炭素資源</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プラスチック等</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の循環に係る技術</a:t>
            </a:r>
            <a:endParaRPr kumimoji="1" lang="en-US" altLang="ja-JP" sz="1100" b="0" dirty="0">
              <a:solidFill>
                <a:srgbClr val="FF0000"/>
              </a:solidFill>
              <a:latin typeface="+mn-ea"/>
              <a:ea typeface="+mn-ea"/>
              <a:cs typeface="Segoe UI" panose="020B0502040204020203" pitchFamily="34" charset="0"/>
            </a:endParaRPr>
          </a:p>
          <a:p>
            <a:r>
              <a:rPr kumimoji="1" lang="ja-JP" altLang="en-US" sz="1100" b="0" dirty="0">
                <a:solidFill>
                  <a:srgbClr val="FF0000"/>
                </a:solidFill>
                <a:latin typeface="+mn-ea"/>
                <a:ea typeface="+mn-ea"/>
                <a:cs typeface="Segoe UI" panose="020B0502040204020203" pitchFamily="34" charset="0"/>
              </a:rPr>
              <a:t>⑤生物等を活用した技術（細菌・バクテリア等・バイオミミック含む）</a:t>
            </a:r>
            <a:endParaRPr kumimoji="1" lang="en-US" altLang="ja-JP" sz="1100" b="0" dirty="0">
              <a:solidFill>
                <a:srgbClr val="FF0000"/>
              </a:solidFill>
              <a:latin typeface="+mn-ea"/>
              <a:ea typeface="+mn-ea"/>
              <a:cs typeface="Segoe UI" panose="020B0502040204020203" pitchFamily="34" charset="0"/>
            </a:endParaRPr>
          </a:p>
          <a:p>
            <a:pPr marR="0" lvl="0" algn="l" defTabSz="914400" rtl="0" eaLnBrk="1" fontAlgn="auto" latinLnBrk="0" hangingPunct="1">
              <a:lnSpc>
                <a:spcPct val="100000"/>
              </a:lnSpc>
              <a:spcBef>
                <a:spcPts val="0"/>
              </a:spcBef>
              <a:spcAft>
                <a:spcPts val="0"/>
              </a:spcAft>
              <a:buClrTx/>
              <a:buSzTx/>
              <a:tabLst/>
              <a:defRPr/>
            </a:pPr>
            <a:r>
              <a:rPr kumimoji="1" lang="ja-JP" altLang="en-US" sz="1100" b="0" dirty="0">
                <a:solidFill>
                  <a:srgbClr val="FF0000"/>
                </a:solidFill>
                <a:latin typeface="+mn-ea"/>
                <a:ea typeface="+mn-ea"/>
                <a:cs typeface="Segoe UI" panose="020B0502040204020203" pitchFamily="34" charset="0"/>
              </a:rPr>
              <a:t>⑥カーボンリサイクルの価値向上に係る技術</a:t>
            </a:r>
            <a:r>
              <a:rPr kumimoji="1" lang="en-US" altLang="ja-JP" sz="1100" b="0" dirty="0">
                <a:solidFill>
                  <a:srgbClr val="FF0000"/>
                </a:solidFill>
                <a:latin typeface="+mn-ea"/>
                <a:ea typeface="+mn-ea"/>
                <a:cs typeface="Segoe UI" panose="020B0502040204020203" pitchFamily="34" charset="0"/>
              </a:rPr>
              <a:t>(AI/IoT</a:t>
            </a:r>
            <a:r>
              <a:rPr kumimoji="1" lang="ja-JP" altLang="en-US" sz="1100" b="0" dirty="0">
                <a:solidFill>
                  <a:srgbClr val="FF0000"/>
                </a:solidFill>
                <a:latin typeface="+mn-ea"/>
                <a:ea typeface="+mn-ea"/>
                <a:cs typeface="Segoe UI" panose="020B0502040204020203" pitchFamily="34" charset="0"/>
              </a:rPr>
              <a:t>技術による</a:t>
            </a:r>
            <a:r>
              <a:rPr kumimoji="1" lang="en-US" altLang="ja-JP" sz="1100" b="0" dirty="0">
                <a:solidFill>
                  <a:srgbClr val="FF0000"/>
                </a:solidFill>
                <a:latin typeface="+mn-ea"/>
                <a:ea typeface="+mn-ea"/>
                <a:cs typeface="Segoe UI" panose="020B0502040204020203" pitchFamily="34" charset="0"/>
              </a:rPr>
              <a:t>CO</a:t>
            </a:r>
            <a:r>
              <a:rPr kumimoji="1" lang="en-US" altLang="ja-JP" sz="1100" b="0" baseline="-25000" dirty="0">
                <a:solidFill>
                  <a:srgbClr val="FF0000"/>
                </a:solidFill>
                <a:latin typeface="+mn-ea"/>
                <a:ea typeface="+mn-ea"/>
                <a:cs typeface="Segoe UI" panose="020B0502040204020203" pitchFamily="34" charset="0"/>
              </a:rPr>
              <a:t>2</a:t>
            </a:r>
            <a:r>
              <a:rPr kumimoji="1" lang="ja-JP" altLang="en-US" sz="1100" b="0" dirty="0">
                <a:solidFill>
                  <a:srgbClr val="FF0000"/>
                </a:solidFill>
                <a:latin typeface="+mn-ea"/>
                <a:ea typeface="+mn-ea"/>
                <a:cs typeface="Segoe UI" panose="020B0502040204020203" pitchFamily="34" charset="0"/>
              </a:rPr>
              <a:t>の見える化、</a:t>
            </a:r>
            <a:r>
              <a:rPr kumimoji="1" lang="en-US" altLang="ja-JP" sz="1100" b="0" dirty="0">
                <a:solidFill>
                  <a:srgbClr val="FF0000"/>
                </a:solidFill>
                <a:latin typeface="+mn-ea"/>
                <a:ea typeface="+mn-ea"/>
                <a:cs typeface="Segoe UI" panose="020B0502040204020203" pitchFamily="34" charset="0"/>
              </a:rPr>
              <a:t>CO</a:t>
            </a:r>
            <a:r>
              <a:rPr kumimoji="1" lang="en-US" altLang="ja-JP" sz="1100" b="0" baseline="-25000" dirty="0">
                <a:solidFill>
                  <a:srgbClr val="FF0000"/>
                </a:solidFill>
                <a:latin typeface="+mn-ea"/>
                <a:ea typeface="+mn-ea"/>
                <a:cs typeface="Segoe UI" panose="020B0502040204020203" pitchFamily="34" charset="0"/>
              </a:rPr>
              <a:t>2</a:t>
            </a:r>
            <a:r>
              <a:rPr kumimoji="1" lang="ja-JP" altLang="en-US" sz="1100" b="0" dirty="0">
                <a:solidFill>
                  <a:srgbClr val="FF0000"/>
                </a:solidFill>
                <a:latin typeface="+mn-ea"/>
                <a:ea typeface="+mn-ea"/>
                <a:cs typeface="Segoe UI" panose="020B0502040204020203" pitchFamily="34" charset="0"/>
              </a:rPr>
              <a:t>を使った高付加価値材へ転換等</a:t>
            </a:r>
            <a:r>
              <a:rPr kumimoji="1" lang="en-US" altLang="ja-JP" sz="1100" b="0" dirty="0">
                <a:solidFill>
                  <a:srgbClr val="FF0000"/>
                </a:solidFill>
                <a:latin typeface="+mn-ea"/>
                <a:ea typeface="+mn-ea"/>
                <a:cs typeface="Segoe UI" panose="020B0502040204020203" pitchFamily="34" charset="0"/>
              </a:rPr>
              <a:t>)</a:t>
            </a:r>
          </a:p>
          <a:p>
            <a:r>
              <a:rPr kumimoji="1" lang="ja-JP" altLang="en-US" sz="1100" b="0" dirty="0">
                <a:solidFill>
                  <a:srgbClr val="FF0000"/>
                </a:solidFill>
                <a:latin typeface="+mn-ea"/>
                <a:ea typeface="+mn-ea"/>
                <a:cs typeface="Segoe UI" panose="020B0502040204020203" pitchFamily="34" charset="0"/>
              </a:rPr>
              <a:t>⑦</a:t>
            </a:r>
            <a:r>
              <a:rPr kumimoji="1" lang="en-US" altLang="ja-JP" sz="1100" b="0" dirty="0">
                <a:solidFill>
                  <a:srgbClr val="FF0000"/>
                </a:solidFill>
                <a:latin typeface="+mn-ea"/>
                <a:ea typeface="+mn-ea"/>
                <a:cs typeface="Segoe UI" panose="020B0502040204020203" pitchFamily="34" charset="0"/>
              </a:rPr>
              <a:t>CO</a:t>
            </a:r>
            <a:r>
              <a:rPr kumimoji="1" lang="en-US" altLang="ja-JP" sz="1100" b="0" baseline="-25000" dirty="0">
                <a:solidFill>
                  <a:srgbClr val="FF0000"/>
                </a:solidFill>
                <a:latin typeface="+mn-ea"/>
                <a:ea typeface="+mn-ea"/>
                <a:cs typeface="Segoe UI" panose="020B0502040204020203" pitchFamily="34" charset="0"/>
              </a:rPr>
              <a:t>2</a:t>
            </a:r>
            <a:r>
              <a:rPr kumimoji="1" lang="ja-JP" altLang="en-US" sz="1100" b="0" dirty="0">
                <a:solidFill>
                  <a:srgbClr val="FF0000"/>
                </a:solidFill>
                <a:latin typeface="+mn-ea"/>
                <a:ea typeface="+mn-ea"/>
                <a:cs typeface="Segoe UI" panose="020B0502040204020203" pitchFamily="34" charset="0"/>
              </a:rPr>
              <a:t>吸収源</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土壌、</a:t>
            </a:r>
            <a:r>
              <a:rPr kumimoji="1" lang="ja-JP" altLang="en-US" sz="1100" dirty="0">
                <a:solidFill>
                  <a:srgbClr val="FF0000"/>
                </a:solidFill>
                <a:latin typeface="+mn-ea"/>
                <a:cs typeface="Segoe UI" panose="020B0502040204020203" pitchFamily="34" charset="0"/>
              </a:rPr>
              <a:t>早生樹</a:t>
            </a:r>
            <a:r>
              <a:rPr kumimoji="1" lang="ja-JP" altLang="en-US" sz="1100" b="0" dirty="0">
                <a:solidFill>
                  <a:srgbClr val="FF0000"/>
                </a:solidFill>
                <a:latin typeface="+mn-ea"/>
                <a:ea typeface="+mn-ea"/>
                <a:cs typeface="Segoe UI" panose="020B0502040204020203" pitchFamily="34" charset="0"/>
              </a:rPr>
              <a:t>・植林、ﾌﾞﾙｰｶｰﾎﾞﾝ、農林水産等</a:t>
            </a:r>
            <a:r>
              <a:rPr kumimoji="1" lang="en-US" altLang="ja-JP" sz="1100" b="0" dirty="0">
                <a:solidFill>
                  <a:srgbClr val="FF0000"/>
                </a:solidFill>
                <a:latin typeface="+mn-ea"/>
                <a:ea typeface="+mn-ea"/>
                <a:cs typeface="Segoe UI" panose="020B0502040204020203" pitchFamily="34" charset="0"/>
              </a:rPr>
              <a:t>)</a:t>
            </a:r>
            <a:r>
              <a:rPr kumimoji="1" lang="ja-JP" altLang="en-US" sz="1100" b="0" dirty="0">
                <a:solidFill>
                  <a:srgbClr val="FF0000"/>
                </a:solidFill>
                <a:latin typeface="+mn-ea"/>
                <a:ea typeface="+mn-ea"/>
                <a:cs typeface="Segoe UI" panose="020B0502040204020203" pitchFamily="34" charset="0"/>
              </a:rPr>
              <a:t>活用によるネガティブエミッション分野</a:t>
            </a:r>
          </a:p>
          <a:p>
            <a:r>
              <a:rPr kumimoji="1" lang="ja-JP" altLang="en-US" sz="1100" b="0" dirty="0">
                <a:solidFill>
                  <a:srgbClr val="FF0000"/>
                </a:solidFill>
                <a:latin typeface="+mn-ea"/>
                <a:ea typeface="+mn-ea"/>
                <a:cs typeface="Segoe UI" panose="020B0502040204020203" pitchFamily="34" charset="0"/>
              </a:rPr>
              <a:t>⑧その他（水素製造・アンモニア製造、気候変動</a:t>
            </a:r>
            <a:r>
              <a:rPr kumimoji="1" lang="ja-JP" altLang="en-US" sz="1100" dirty="0">
                <a:solidFill>
                  <a:srgbClr val="FF0000"/>
                </a:solidFill>
                <a:latin typeface="+mn-ea"/>
                <a:cs typeface="Segoe UI" panose="020B0502040204020203" pitchFamily="34" charset="0"/>
              </a:rPr>
              <a:t>対応に資する技術</a:t>
            </a:r>
            <a:r>
              <a:rPr kumimoji="1" lang="ja-JP" altLang="en-US" sz="1100" b="0" dirty="0">
                <a:solidFill>
                  <a:srgbClr val="FF0000"/>
                </a:solidFill>
                <a:latin typeface="+mn-ea"/>
                <a:ea typeface="+mn-ea"/>
                <a:cs typeface="Segoe UI" panose="020B0502040204020203" pitchFamily="34" charset="0"/>
              </a:rPr>
              <a:t>）</a:t>
            </a:r>
            <a:endParaRPr kumimoji="1" lang="ja-JP" altLang="en-US" sz="1100" dirty="0">
              <a:solidFill>
                <a:srgbClr val="FF0000"/>
              </a:solidFill>
            </a:endParaRPr>
          </a:p>
        </p:txBody>
      </p:sp>
      <p:sp>
        <p:nvSpPr>
          <p:cNvPr id="3" name="テキスト ボックス 2">
            <a:extLst>
              <a:ext uri="{FF2B5EF4-FFF2-40B4-BE49-F238E27FC236}">
                <a16:creationId xmlns:a16="http://schemas.microsoft.com/office/drawing/2014/main" id="{C1195924-D257-1BC0-A1BD-C2309D4A56DC}"/>
              </a:ext>
            </a:extLst>
          </p:cNvPr>
          <p:cNvSpPr txBox="1"/>
          <p:nvPr/>
        </p:nvSpPr>
        <p:spPr>
          <a:xfrm>
            <a:off x="5254388" y="145953"/>
            <a:ext cx="4465734"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r"/>
            <a:r>
              <a:rPr lang="ja-JP" altLang="en-US" sz="1200" kern="100" dirty="0">
                <a:solidFill>
                  <a:srgbClr val="FF0000"/>
                </a:solidFill>
                <a:latin typeface="+mn-ea"/>
                <a:cs typeface="Times New Roman" panose="02020603050405020304" pitchFamily="18" charset="0"/>
              </a:rPr>
              <a:t>本様式は、ページ数を増やさず纏めて下さい</a:t>
            </a:r>
            <a:r>
              <a:rPr lang="ja-JP" altLang="ja-JP" sz="1200" kern="100" dirty="0">
                <a:solidFill>
                  <a:srgbClr val="FF0000"/>
                </a:solidFill>
                <a:effectLst/>
                <a:latin typeface="+mn-ea"/>
                <a:cs typeface="Times New Roman" panose="02020603050405020304" pitchFamily="18" charset="0"/>
              </a:rPr>
              <a:t>。</a:t>
            </a:r>
            <a:endParaRPr lang="en-US" altLang="ja-JP" sz="1200" kern="100" dirty="0">
              <a:solidFill>
                <a:srgbClr val="FF0000"/>
              </a:solidFill>
              <a:effectLst/>
              <a:latin typeface="+mn-ea"/>
              <a:cs typeface="Times New Roman" panose="02020603050405020304" pitchFamily="18" charset="0"/>
            </a:endParaRPr>
          </a:p>
          <a:p>
            <a:pPr algn="r"/>
            <a:r>
              <a:rPr lang="ja-JP" altLang="ja-JP" sz="1200" kern="100" dirty="0">
                <a:solidFill>
                  <a:srgbClr val="FF0000"/>
                </a:solidFill>
                <a:effectLst/>
                <a:latin typeface="+mn-ea"/>
                <a:cs typeface="Times New Roman" panose="02020603050405020304" pitchFamily="18" charset="0"/>
              </a:rPr>
              <a:t>※提出の際は、朱字は削除して下さい。</a:t>
            </a:r>
            <a:endParaRPr lang="en-US" altLang="ja-JP" sz="1200" kern="100" dirty="0">
              <a:solidFill>
                <a:srgbClr val="FF0000"/>
              </a:solidFill>
              <a:effectLst/>
              <a:latin typeface="+mn-ea"/>
              <a:cs typeface="Times New Roman" panose="02020603050405020304" pitchFamily="18" charset="0"/>
            </a:endParaRPr>
          </a:p>
        </p:txBody>
      </p:sp>
    </p:spTree>
    <p:extLst>
      <p:ext uri="{BB962C8B-B14F-4D97-AF65-F5344CB8AC3E}">
        <p14:creationId xmlns:p14="http://schemas.microsoft.com/office/powerpoint/2010/main" val="1118682361"/>
      </p:ext>
    </p:extLst>
  </p:cSld>
  <p:clrMapOvr>
    <a:masterClrMapping/>
  </p:clrMapOvr>
</p:sld>
</file>

<file path=ppt/theme/theme1.xml><?xml version="1.0" encoding="utf-8"?>
<a:theme xmlns:a="http://schemas.openxmlformats.org/drawingml/2006/main" name="【確定版】">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36A954D4-AA80-4B47-850D-6A547FD927C4}" vid="{CCACA257-4AE0-420D-9CFB-28ED5C6E42D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0621679-2791-4686-b65d-3df4df45b256">
      <Terms xmlns="http://schemas.microsoft.com/office/infopath/2007/PartnerControls"/>
    </lcf76f155ced4ddcb4097134ff3c332f>
    <TaxCatchAll xmlns="7a5dbdf3-400a-4b6c-b098-905fc7c6d8a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BB3C9735A587845AF2B121798C82F9A" ma:contentTypeVersion="16" ma:contentTypeDescription="新しいドキュメントを作成します。" ma:contentTypeScope="" ma:versionID="d969a2ac12a35c5d1bedcc1378f7e902">
  <xsd:schema xmlns:xsd="http://www.w3.org/2001/XMLSchema" xmlns:xs="http://www.w3.org/2001/XMLSchema" xmlns:p="http://schemas.microsoft.com/office/2006/metadata/properties" xmlns:ns2="50621679-2791-4686-b65d-3df4df45b256" xmlns:ns3="7a5dbdf3-400a-4b6c-b098-905fc7c6d8af" targetNamespace="http://schemas.microsoft.com/office/2006/metadata/properties" ma:root="true" ma:fieldsID="455081c59d67f6e19b40087bbd7e620f" ns2:_="" ns3:_="">
    <xsd:import namespace="50621679-2791-4686-b65d-3df4df45b256"/>
    <xsd:import namespace="7a5dbdf3-400a-4b6c-b098-905fc7c6d8a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21679-2791-4686-b65d-3df4df45b2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画像タグ" ma:readOnly="false" ma:fieldId="{5cf76f15-5ced-4ddc-b409-7134ff3c332f}" ma:taxonomyMulti="true" ma:sspId="f2924b8f-bd25-4878-952c-34a7d6dbde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5dbdf3-400a-4b6c-b098-905fc7c6d8af"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1992c1f6-69ce-4c88-a324-ad211fa168e4}" ma:internalName="TaxCatchAll" ma:showField="CatchAllData" ma:web="7a5dbdf3-400a-4b6c-b098-905fc7c6d8a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A1EDB6-B502-4DCB-BAF3-CFA8B0312473}">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purl.org/dc/terms/"/>
    <ds:schemaRef ds:uri="50621679-2791-4686-b65d-3df4df45b256"/>
    <ds:schemaRef ds:uri="http://schemas.microsoft.com/office/2006/metadata/properties"/>
    <ds:schemaRef ds:uri="http://www.w3.org/XML/1998/namespace"/>
    <ds:schemaRef ds:uri="7a5dbdf3-400a-4b6c-b098-905fc7c6d8af"/>
  </ds:schemaRefs>
</ds:datastoreItem>
</file>

<file path=customXml/itemProps2.xml><?xml version="1.0" encoding="utf-8"?>
<ds:datastoreItem xmlns:ds="http://schemas.openxmlformats.org/officeDocument/2006/customXml" ds:itemID="{50C520AB-47C9-4E4A-B8FD-A683B5408B64}">
  <ds:schemaRefs>
    <ds:schemaRef ds:uri="http://schemas.microsoft.com/sharepoint/v3/contenttype/forms"/>
  </ds:schemaRefs>
</ds:datastoreItem>
</file>

<file path=customXml/itemProps3.xml><?xml version="1.0" encoding="utf-8"?>
<ds:datastoreItem xmlns:ds="http://schemas.openxmlformats.org/officeDocument/2006/customXml" ds:itemID="{2B177410-7A4D-49EA-8413-8A8D0EF5D06B}"/>
</file>

<file path=docProps/app.xml><?xml version="1.0" encoding="utf-8"?>
<Properties xmlns="http://schemas.openxmlformats.org/officeDocument/2006/extended-properties" xmlns:vt="http://schemas.openxmlformats.org/officeDocument/2006/docPropsVTypes">
  <Template>【確定版】</Template>
  <TotalTime>3572</TotalTime>
  <Words>586</Words>
  <Application>Microsoft Office PowerPoint</Application>
  <PresentationFormat>A4 210 x 297 mm</PresentationFormat>
  <Paragraphs>49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Meiryo UI</vt:lpstr>
      <vt:lpstr>メイリオ</vt:lpstr>
      <vt:lpstr>游ゴシック</vt:lpstr>
      <vt:lpstr>Arial</vt:lpstr>
      <vt:lpstr>Century</vt:lpstr>
      <vt:lpstr>Segoe UI</vt:lpstr>
      <vt:lpstr>Wingdings</vt:lpstr>
      <vt:lpstr>【確定版】</vt:lpstr>
      <vt:lpstr>助成研究概要</vt:lpstr>
      <vt:lpstr>助成研究概要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大島 翔</dc:creator>
  <cp:lastModifiedBy>塩形 大輔</cp:lastModifiedBy>
  <cp:revision>205</cp:revision>
  <cp:lastPrinted>2022-05-11T04:18:15Z</cp:lastPrinted>
  <dcterms:created xsi:type="dcterms:W3CDTF">2020-01-23T08:05:49Z</dcterms:created>
  <dcterms:modified xsi:type="dcterms:W3CDTF">2023-05-09T06:35:14Z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0x0101002BB3C9735A587845AF2B121798C82F9A</vt:lpwstr>
  </property>
  <property fmtid="{D5CDD505-2E9C-101B-9397-08002B2CF9AE}" pid="3" name="MediaServiceImageTags">
    <vt:lpwstr/>
  </property>
</Properties>
</file>